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87" r:id="rId2"/>
    <p:sldMasterId id="2147483674" r:id="rId3"/>
    <p:sldMasterId id="2147483661" r:id="rId4"/>
  </p:sldMasterIdLst>
  <p:notesMasterIdLst>
    <p:notesMasterId r:id="rId24"/>
  </p:notesMasterIdLst>
  <p:handoutMasterIdLst>
    <p:handoutMasterId r:id="rId25"/>
  </p:handoutMasterIdLst>
  <p:sldIdLst>
    <p:sldId id="258" r:id="rId5"/>
    <p:sldId id="259" r:id="rId6"/>
    <p:sldId id="261" r:id="rId7"/>
    <p:sldId id="262" r:id="rId8"/>
    <p:sldId id="263" r:id="rId9"/>
    <p:sldId id="265" r:id="rId10"/>
    <p:sldId id="266" r:id="rId11"/>
    <p:sldId id="267" r:id="rId12"/>
    <p:sldId id="268" r:id="rId13"/>
    <p:sldId id="269" r:id="rId14"/>
    <p:sldId id="270" r:id="rId15"/>
    <p:sldId id="275" r:id="rId16"/>
    <p:sldId id="276" r:id="rId17"/>
    <p:sldId id="277" r:id="rId18"/>
    <p:sldId id="278" r:id="rId19"/>
    <p:sldId id="271" r:id="rId20"/>
    <p:sldId id="272" r:id="rId21"/>
    <p:sldId id="264" r:id="rId22"/>
    <p:sldId id="274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A0820E36-C96D-8A46-B326-9CBA8DE68E42}">
          <p14:sldIdLst>
            <p14:sldId id="258"/>
            <p14:sldId id="259"/>
            <p14:sldId id="261"/>
            <p14:sldId id="262"/>
            <p14:sldId id="263"/>
            <p14:sldId id="265"/>
            <p14:sldId id="266"/>
            <p14:sldId id="267"/>
            <p14:sldId id="268"/>
            <p14:sldId id="269"/>
            <p14:sldId id="270"/>
            <p14:sldId id="275"/>
            <p14:sldId id="276"/>
            <p14:sldId id="277"/>
            <p14:sldId id="278"/>
            <p14:sldId id="271"/>
            <p14:sldId id="272"/>
            <p14:sldId id="264"/>
            <p14:sldId id="274"/>
          </p14:sldIdLst>
        </p14:section>
        <p14:section name="Untitled Section" id="{94477824-1078-8C46-945F-3B8A573AC76B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566"/>
    <p:restoredTop sz="94674"/>
  </p:normalViewPr>
  <p:slideViewPr>
    <p:cSldViewPr snapToGrid="0" snapToObjects="1">
      <p:cViewPr varScale="1">
        <p:scale>
          <a:sx n="68" d="100"/>
          <a:sy n="68" d="100"/>
        </p:scale>
        <p:origin x="78" y="32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146" d="100"/>
          <a:sy n="146" d="100"/>
        </p:scale>
        <p:origin x="4152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Relationship Id="rId3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arles Blythe" userId="bae72e77361a8764" providerId="LiveId" clId="{B84E77B4-F904-429C-92F1-7D20099B70A2}"/>
    <pc:docChg chg="undo custSel addSld delSld modSld modSection">
      <pc:chgData name="Charles Blythe" userId="bae72e77361a8764" providerId="LiveId" clId="{B84E77B4-F904-429C-92F1-7D20099B70A2}" dt="2018-06-07T09:08:30.422" v="465" actId="20577"/>
      <pc:docMkLst>
        <pc:docMk/>
      </pc:docMkLst>
      <pc:sldChg chg="modSp add">
        <pc:chgData name="Charles Blythe" userId="bae72e77361a8764" providerId="LiveId" clId="{B84E77B4-F904-429C-92F1-7D20099B70A2}" dt="2018-06-07T08:08:07.250" v="10" actId="122"/>
        <pc:sldMkLst>
          <pc:docMk/>
          <pc:sldMk cId="1293065682" sldId="258"/>
        </pc:sldMkLst>
        <pc:spChg chg="mod">
          <ac:chgData name="Charles Blythe" userId="bae72e77361a8764" providerId="LiveId" clId="{B84E77B4-F904-429C-92F1-7D20099B70A2}" dt="2018-06-07T08:08:07.250" v="10" actId="122"/>
          <ac:spMkLst>
            <pc:docMk/>
            <pc:sldMk cId="1293065682" sldId="258"/>
            <ac:spMk id="2" creationId="{6ACE931C-0BC9-4C1D-9632-705FCDE13715}"/>
          </ac:spMkLst>
        </pc:spChg>
      </pc:sldChg>
      <pc:sldChg chg="modSp add">
        <pc:chgData name="Charles Blythe" userId="bae72e77361a8764" providerId="LiveId" clId="{B84E77B4-F904-429C-92F1-7D20099B70A2}" dt="2018-06-07T08:29:25.781" v="323" actId="167"/>
        <pc:sldMkLst>
          <pc:docMk/>
          <pc:sldMk cId="3487593228" sldId="259"/>
        </pc:sldMkLst>
        <pc:spChg chg="mod">
          <ac:chgData name="Charles Blythe" userId="bae72e77361a8764" providerId="LiveId" clId="{B84E77B4-F904-429C-92F1-7D20099B70A2}" dt="2018-06-07T08:11:44.248" v="35" actId="122"/>
          <ac:spMkLst>
            <pc:docMk/>
            <pc:sldMk cId="3487593228" sldId="259"/>
            <ac:spMk id="2" creationId="{6ACE931C-0BC9-4C1D-9632-705FCDE13715}"/>
          </ac:spMkLst>
        </pc:spChg>
        <pc:picChg chg="ord">
          <ac:chgData name="Charles Blythe" userId="bae72e77361a8764" providerId="LiveId" clId="{B84E77B4-F904-429C-92F1-7D20099B70A2}" dt="2018-06-07T08:29:25.781" v="323" actId="167"/>
          <ac:picMkLst>
            <pc:docMk/>
            <pc:sldMk cId="3487593228" sldId="259"/>
            <ac:picMk id="5" creationId="{6305096F-FB45-F34D-9194-0E4736BB66B0}"/>
          </ac:picMkLst>
        </pc:picChg>
      </pc:sldChg>
      <pc:sldChg chg="add">
        <pc:chgData name="Charles Blythe" userId="bae72e77361a8764" providerId="LiveId" clId="{B84E77B4-F904-429C-92F1-7D20099B70A2}" dt="2018-06-07T08:06:38.565" v="3"/>
        <pc:sldMkLst>
          <pc:docMk/>
          <pc:sldMk cId="3171200336" sldId="260"/>
        </pc:sldMkLst>
      </pc:sldChg>
      <pc:sldChg chg="modSp add">
        <pc:chgData name="Charles Blythe" userId="bae72e77361a8764" providerId="LiveId" clId="{B84E77B4-F904-429C-92F1-7D20099B70A2}" dt="2018-06-07T08:29:15.142" v="322" actId="167"/>
        <pc:sldMkLst>
          <pc:docMk/>
          <pc:sldMk cId="314797660" sldId="261"/>
        </pc:sldMkLst>
        <pc:spChg chg="mod">
          <ac:chgData name="Charles Blythe" userId="bae72e77361a8764" providerId="LiveId" clId="{B84E77B4-F904-429C-92F1-7D20099B70A2}" dt="2018-06-07T08:14:17.610" v="103" actId="20577"/>
          <ac:spMkLst>
            <pc:docMk/>
            <pc:sldMk cId="314797660" sldId="261"/>
            <ac:spMk id="2" creationId="{6ACE931C-0BC9-4C1D-9632-705FCDE13715}"/>
          </ac:spMkLst>
        </pc:spChg>
        <pc:picChg chg="ord">
          <ac:chgData name="Charles Blythe" userId="bae72e77361a8764" providerId="LiveId" clId="{B84E77B4-F904-429C-92F1-7D20099B70A2}" dt="2018-06-07T08:29:15.142" v="322" actId="167"/>
          <ac:picMkLst>
            <pc:docMk/>
            <pc:sldMk cId="314797660" sldId="261"/>
            <ac:picMk id="5" creationId="{6305096F-FB45-F34D-9194-0E4736BB66B0}"/>
          </ac:picMkLst>
        </pc:picChg>
      </pc:sldChg>
      <pc:sldChg chg="modSp add">
        <pc:chgData name="Charles Blythe" userId="bae72e77361a8764" providerId="LiveId" clId="{B84E77B4-F904-429C-92F1-7D20099B70A2}" dt="2018-06-07T08:29:06.095" v="321" actId="167"/>
        <pc:sldMkLst>
          <pc:docMk/>
          <pc:sldMk cId="71173418" sldId="262"/>
        </pc:sldMkLst>
        <pc:spChg chg="mod">
          <ac:chgData name="Charles Blythe" userId="bae72e77361a8764" providerId="LiveId" clId="{B84E77B4-F904-429C-92F1-7D20099B70A2}" dt="2018-06-07T08:19:47.474" v="249" actId="20577"/>
          <ac:spMkLst>
            <pc:docMk/>
            <pc:sldMk cId="71173418" sldId="262"/>
            <ac:spMk id="2" creationId="{6ACE931C-0BC9-4C1D-9632-705FCDE13715}"/>
          </ac:spMkLst>
        </pc:spChg>
        <pc:picChg chg="mod ord">
          <ac:chgData name="Charles Blythe" userId="bae72e77361a8764" providerId="LiveId" clId="{B84E77B4-F904-429C-92F1-7D20099B70A2}" dt="2018-06-07T08:29:06.095" v="321" actId="167"/>
          <ac:picMkLst>
            <pc:docMk/>
            <pc:sldMk cId="71173418" sldId="262"/>
            <ac:picMk id="5" creationId="{6305096F-FB45-F34D-9194-0E4736BB66B0}"/>
          </ac:picMkLst>
        </pc:picChg>
      </pc:sldChg>
      <pc:sldChg chg="modSp add">
        <pc:chgData name="Charles Blythe" userId="bae72e77361a8764" providerId="LiveId" clId="{B84E77B4-F904-429C-92F1-7D20099B70A2}" dt="2018-06-07T08:28:52.731" v="320" actId="167"/>
        <pc:sldMkLst>
          <pc:docMk/>
          <pc:sldMk cId="852229132" sldId="263"/>
        </pc:sldMkLst>
        <pc:spChg chg="mod">
          <ac:chgData name="Charles Blythe" userId="bae72e77361a8764" providerId="LiveId" clId="{B84E77B4-F904-429C-92F1-7D20099B70A2}" dt="2018-06-07T08:24:12.751" v="307" actId="122"/>
          <ac:spMkLst>
            <pc:docMk/>
            <pc:sldMk cId="852229132" sldId="263"/>
            <ac:spMk id="2" creationId="{6ACE931C-0BC9-4C1D-9632-705FCDE13715}"/>
          </ac:spMkLst>
        </pc:spChg>
        <pc:picChg chg="ord">
          <ac:chgData name="Charles Blythe" userId="bae72e77361a8764" providerId="LiveId" clId="{B84E77B4-F904-429C-92F1-7D20099B70A2}" dt="2018-06-07T08:28:52.731" v="320" actId="167"/>
          <ac:picMkLst>
            <pc:docMk/>
            <pc:sldMk cId="852229132" sldId="263"/>
            <ac:picMk id="5" creationId="{6305096F-FB45-F34D-9194-0E4736BB66B0}"/>
          </ac:picMkLst>
        </pc:picChg>
      </pc:sldChg>
      <pc:sldChg chg="modSp add">
        <pc:chgData name="Charles Blythe" userId="bae72e77361a8764" providerId="LiveId" clId="{B84E77B4-F904-429C-92F1-7D20099B70A2}" dt="2018-06-07T08:50:02.016" v="424" actId="20577"/>
        <pc:sldMkLst>
          <pc:docMk/>
          <pc:sldMk cId="2270024435" sldId="264"/>
        </pc:sldMkLst>
        <pc:spChg chg="mod">
          <ac:chgData name="Charles Blythe" userId="bae72e77361a8764" providerId="LiveId" clId="{B84E77B4-F904-429C-92F1-7D20099B70A2}" dt="2018-06-07T08:50:02.016" v="424" actId="20577"/>
          <ac:spMkLst>
            <pc:docMk/>
            <pc:sldMk cId="2270024435" sldId="264"/>
            <ac:spMk id="2" creationId="{6ACE931C-0BC9-4C1D-9632-705FCDE13715}"/>
          </ac:spMkLst>
        </pc:spChg>
      </pc:sldChg>
      <pc:sldChg chg="modSp add">
        <pc:chgData name="Charles Blythe" userId="bae72e77361a8764" providerId="LiveId" clId="{B84E77B4-F904-429C-92F1-7D20099B70A2}" dt="2018-06-07T08:28:28.208" v="319" actId="167"/>
        <pc:sldMkLst>
          <pc:docMk/>
          <pc:sldMk cId="1918734118" sldId="265"/>
        </pc:sldMkLst>
        <pc:spChg chg="mod">
          <ac:chgData name="Charles Blythe" userId="bae72e77361a8764" providerId="LiveId" clId="{B84E77B4-F904-429C-92F1-7D20099B70A2}" dt="2018-06-07T08:28:05.119" v="318" actId="20577"/>
          <ac:spMkLst>
            <pc:docMk/>
            <pc:sldMk cId="1918734118" sldId="265"/>
            <ac:spMk id="2" creationId="{6ACE931C-0BC9-4C1D-9632-705FCDE13715}"/>
          </ac:spMkLst>
        </pc:spChg>
        <pc:picChg chg="ord">
          <ac:chgData name="Charles Blythe" userId="bae72e77361a8764" providerId="LiveId" clId="{B84E77B4-F904-429C-92F1-7D20099B70A2}" dt="2018-06-07T08:28:28.208" v="319" actId="167"/>
          <ac:picMkLst>
            <pc:docMk/>
            <pc:sldMk cId="1918734118" sldId="265"/>
            <ac:picMk id="5" creationId="{6305096F-FB45-F34D-9194-0E4736BB66B0}"/>
          </ac:picMkLst>
        </pc:picChg>
      </pc:sldChg>
      <pc:sldChg chg="modSp add">
        <pc:chgData name="Charles Blythe" userId="bae72e77361a8764" providerId="LiveId" clId="{B84E77B4-F904-429C-92F1-7D20099B70A2}" dt="2018-06-07T08:30:29.609" v="326" actId="122"/>
        <pc:sldMkLst>
          <pc:docMk/>
          <pc:sldMk cId="440569983" sldId="266"/>
        </pc:sldMkLst>
        <pc:spChg chg="mod">
          <ac:chgData name="Charles Blythe" userId="bae72e77361a8764" providerId="LiveId" clId="{B84E77B4-F904-429C-92F1-7D20099B70A2}" dt="2018-06-07T08:30:29.609" v="326" actId="122"/>
          <ac:spMkLst>
            <pc:docMk/>
            <pc:sldMk cId="440569983" sldId="266"/>
            <ac:spMk id="2" creationId="{6ACE931C-0BC9-4C1D-9632-705FCDE13715}"/>
          </ac:spMkLst>
        </pc:spChg>
      </pc:sldChg>
      <pc:sldChg chg="modSp add">
        <pc:chgData name="Charles Blythe" userId="bae72e77361a8764" providerId="LiveId" clId="{B84E77B4-F904-429C-92F1-7D20099B70A2}" dt="2018-06-07T08:33:21.387" v="338" actId="167"/>
        <pc:sldMkLst>
          <pc:docMk/>
          <pc:sldMk cId="1789040119" sldId="267"/>
        </pc:sldMkLst>
        <pc:spChg chg="mod">
          <ac:chgData name="Charles Blythe" userId="bae72e77361a8764" providerId="LiveId" clId="{B84E77B4-F904-429C-92F1-7D20099B70A2}" dt="2018-06-07T08:33:11.758" v="337"/>
          <ac:spMkLst>
            <pc:docMk/>
            <pc:sldMk cId="1789040119" sldId="267"/>
            <ac:spMk id="2" creationId="{6ACE931C-0BC9-4C1D-9632-705FCDE13715}"/>
          </ac:spMkLst>
        </pc:spChg>
        <pc:picChg chg="ord">
          <ac:chgData name="Charles Blythe" userId="bae72e77361a8764" providerId="LiveId" clId="{B84E77B4-F904-429C-92F1-7D20099B70A2}" dt="2018-06-07T08:33:21.387" v="338" actId="167"/>
          <ac:picMkLst>
            <pc:docMk/>
            <pc:sldMk cId="1789040119" sldId="267"/>
            <ac:picMk id="5" creationId="{6305096F-FB45-F34D-9194-0E4736BB66B0}"/>
          </ac:picMkLst>
        </pc:picChg>
      </pc:sldChg>
      <pc:sldChg chg="modSp add">
        <pc:chgData name="Charles Blythe" userId="bae72e77361a8764" providerId="LiveId" clId="{B84E77B4-F904-429C-92F1-7D20099B70A2}" dt="2018-06-07T08:40:49.669" v="388" actId="122"/>
        <pc:sldMkLst>
          <pc:docMk/>
          <pc:sldMk cId="1030305653" sldId="268"/>
        </pc:sldMkLst>
        <pc:spChg chg="mod">
          <ac:chgData name="Charles Blythe" userId="bae72e77361a8764" providerId="LiveId" clId="{B84E77B4-F904-429C-92F1-7D20099B70A2}" dt="2018-06-07T08:40:49.669" v="388" actId="122"/>
          <ac:spMkLst>
            <pc:docMk/>
            <pc:sldMk cId="1030305653" sldId="268"/>
            <ac:spMk id="2" creationId="{6ACE931C-0BC9-4C1D-9632-705FCDE13715}"/>
          </ac:spMkLst>
        </pc:spChg>
        <pc:picChg chg="ord">
          <ac:chgData name="Charles Blythe" userId="bae72e77361a8764" providerId="LiveId" clId="{B84E77B4-F904-429C-92F1-7D20099B70A2}" dt="2018-06-07T08:40:35.314" v="387" actId="167"/>
          <ac:picMkLst>
            <pc:docMk/>
            <pc:sldMk cId="1030305653" sldId="268"/>
            <ac:picMk id="5" creationId="{6305096F-FB45-F34D-9194-0E4736BB66B0}"/>
          </ac:picMkLst>
        </pc:picChg>
      </pc:sldChg>
      <pc:sldChg chg="modSp add">
        <pc:chgData name="Charles Blythe" userId="bae72e77361a8764" providerId="LiveId" clId="{B84E77B4-F904-429C-92F1-7D20099B70A2}" dt="2018-06-07T08:43:45.962" v="398" actId="167"/>
        <pc:sldMkLst>
          <pc:docMk/>
          <pc:sldMk cId="689415814" sldId="269"/>
        </pc:sldMkLst>
        <pc:spChg chg="mod">
          <ac:chgData name="Charles Blythe" userId="bae72e77361a8764" providerId="LiveId" clId="{B84E77B4-F904-429C-92F1-7D20099B70A2}" dt="2018-06-07T08:43:31.082" v="397" actId="122"/>
          <ac:spMkLst>
            <pc:docMk/>
            <pc:sldMk cId="689415814" sldId="269"/>
            <ac:spMk id="2" creationId="{6ACE931C-0BC9-4C1D-9632-705FCDE13715}"/>
          </ac:spMkLst>
        </pc:spChg>
        <pc:picChg chg="ord">
          <ac:chgData name="Charles Blythe" userId="bae72e77361a8764" providerId="LiveId" clId="{B84E77B4-F904-429C-92F1-7D20099B70A2}" dt="2018-06-07T08:43:45.962" v="398" actId="167"/>
          <ac:picMkLst>
            <pc:docMk/>
            <pc:sldMk cId="689415814" sldId="269"/>
            <ac:picMk id="5" creationId="{6305096F-FB45-F34D-9194-0E4736BB66B0}"/>
          </ac:picMkLst>
        </pc:picChg>
      </pc:sldChg>
      <pc:sldChg chg="modSp add">
        <pc:chgData name="Charles Blythe" userId="bae72e77361a8764" providerId="LiveId" clId="{B84E77B4-F904-429C-92F1-7D20099B70A2}" dt="2018-06-07T08:58:09.850" v="441" actId="20577"/>
        <pc:sldMkLst>
          <pc:docMk/>
          <pc:sldMk cId="1320341539" sldId="270"/>
        </pc:sldMkLst>
        <pc:spChg chg="mod">
          <ac:chgData name="Charles Blythe" userId="bae72e77361a8764" providerId="LiveId" clId="{B84E77B4-F904-429C-92F1-7D20099B70A2}" dt="2018-06-07T08:58:09.850" v="441" actId="20577"/>
          <ac:spMkLst>
            <pc:docMk/>
            <pc:sldMk cId="1320341539" sldId="270"/>
            <ac:spMk id="2" creationId="{6ACE931C-0BC9-4C1D-9632-705FCDE13715}"/>
          </ac:spMkLst>
        </pc:spChg>
        <pc:picChg chg="ord">
          <ac:chgData name="Charles Blythe" userId="bae72e77361a8764" providerId="LiveId" clId="{B84E77B4-F904-429C-92F1-7D20099B70A2}" dt="2018-06-07T08:46:21.772" v="408" actId="167"/>
          <ac:picMkLst>
            <pc:docMk/>
            <pc:sldMk cId="1320341539" sldId="270"/>
            <ac:picMk id="5" creationId="{6305096F-FB45-F34D-9194-0E4736BB66B0}"/>
          </ac:picMkLst>
        </pc:picChg>
      </pc:sldChg>
      <pc:sldChg chg="modSp add">
        <pc:chgData name="Charles Blythe" userId="bae72e77361a8764" providerId="LiveId" clId="{B84E77B4-F904-429C-92F1-7D20099B70A2}" dt="2018-06-07T08:46:50.188" v="409"/>
        <pc:sldMkLst>
          <pc:docMk/>
          <pc:sldMk cId="531943909" sldId="271"/>
        </pc:sldMkLst>
        <pc:spChg chg="mod">
          <ac:chgData name="Charles Blythe" userId="bae72e77361a8764" providerId="LiveId" clId="{B84E77B4-F904-429C-92F1-7D20099B70A2}" dt="2018-06-07T08:46:50.188" v="409"/>
          <ac:spMkLst>
            <pc:docMk/>
            <pc:sldMk cId="531943909" sldId="271"/>
            <ac:spMk id="2" creationId="{6ACE931C-0BC9-4C1D-9632-705FCDE13715}"/>
          </ac:spMkLst>
        </pc:spChg>
      </pc:sldChg>
      <pc:sldChg chg="modSp add">
        <pc:chgData name="Charles Blythe" userId="bae72e77361a8764" providerId="LiveId" clId="{B84E77B4-F904-429C-92F1-7D20099B70A2}" dt="2018-06-07T08:49:24.531" v="419" actId="167"/>
        <pc:sldMkLst>
          <pc:docMk/>
          <pc:sldMk cId="4169355312" sldId="272"/>
        </pc:sldMkLst>
        <pc:spChg chg="mod">
          <ac:chgData name="Charles Blythe" userId="bae72e77361a8764" providerId="LiveId" clId="{B84E77B4-F904-429C-92F1-7D20099B70A2}" dt="2018-06-07T08:49:14.880" v="418" actId="20577"/>
          <ac:spMkLst>
            <pc:docMk/>
            <pc:sldMk cId="4169355312" sldId="272"/>
            <ac:spMk id="2" creationId="{6ACE931C-0BC9-4C1D-9632-705FCDE13715}"/>
          </ac:spMkLst>
        </pc:spChg>
        <pc:picChg chg="ord">
          <ac:chgData name="Charles Blythe" userId="bae72e77361a8764" providerId="LiveId" clId="{B84E77B4-F904-429C-92F1-7D20099B70A2}" dt="2018-06-07T08:49:24.531" v="419" actId="167"/>
          <ac:picMkLst>
            <pc:docMk/>
            <pc:sldMk cId="4169355312" sldId="272"/>
            <ac:picMk id="5" creationId="{6305096F-FB45-F34D-9194-0E4736BB66B0}"/>
          </ac:picMkLst>
        </pc:picChg>
      </pc:sldChg>
      <pc:sldChg chg="modSp add">
        <pc:chgData name="Charles Blythe" userId="bae72e77361a8764" providerId="LiveId" clId="{B84E77B4-F904-429C-92F1-7D20099B70A2}" dt="2018-06-07T08:50:32.598" v="426" actId="122"/>
        <pc:sldMkLst>
          <pc:docMk/>
          <pc:sldMk cId="2694193894" sldId="273"/>
        </pc:sldMkLst>
        <pc:spChg chg="mod">
          <ac:chgData name="Charles Blythe" userId="bae72e77361a8764" providerId="LiveId" clId="{B84E77B4-F904-429C-92F1-7D20099B70A2}" dt="2018-06-07T08:50:32.598" v="426" actId="122"/>
          <ac:spMkLst>
            <pc:docMk/>
            <pc:sldMk cId="2694193894" sldId="273"/>
            <ac:spMk id="2" creationId="{6ACE931C-0BC9-4C1D-9632-705FCDE13715}"/>
          </ac:spMkLst>
        </pc:spChg>
      </pc:sldChg>
      <pc:sldChg chg="modSp add">
        <pc:chgData name="Charles Blythe" userId="bae72e77361a8764" providerId="LiveId" clId="{B84E77B4-F904-429C-92F1-7D20099B70A2}" dt="2018-06-07T08:51:11.723" v="427"/>
        <pc:sldMkLst>
          <pc:docMk/>
          <pc:sldMk cId="1716875812" sldId="274"/>
        </pc:sldMkLst>
        <pc:spChg chg="mod">
          <ac:chgData name="Charles Blythe" userId="bae72e77361a8764" providerId="LiveId" clId="{B84E77B4-F904-429C-92F1-7D20099B70A2}" dt="2018-06-07T08:51:11.723" v="427"/>
          <ac:spMkLst>
            <pc:docMk/>
            <pc:sldMk cId="1716875812" sldId="274"/>
            <ac:spMk id="2" creationId="{6ACE931C-0BC9-4C1D-9632-705FCDE13715}"/>
          </ac:spMkLst>
        </pc:spChg>
      </pc:sldChg>
      <pc:sldChg chg="modSp add">
        <pc:chgData name="Charles Blythe" userId="bae72e77361a8764" providerId="LiveId" clId="{B84E77B4-F904-429C-92F1-7D20099B70A2}" dt="2018-06-07T09:00:57.014" v="448" actId="20577"/>
        <pc:sldMkLst>
          <pc:docMk/>
          <pc:sldMk cId="3371444794" sldId="275"/>
        </pc:sldMkLst>
        <pc:spChg chg="mod">
          <ac:chgData name="Charles Blythe" userId="bae72e77361a8764" providerId="LiveId" clId="{B84E77B4-F904-429C-92F1-7D20099B70A2}" dt="2018-06-07T09:00:57.014" v="448" actId="20577"/>
          <ac:spMkLst>
            <pc:docMk/>
            <pc:sldMk cId="3371444794" sldId="275"/>
            <ac:spMk id="2" creationId="{6ACE931C-0BC9-4C1D-9632-705FCDE13715}"/>
          </ac:spMkLst>
        </pc:spChg>
      </pc:sldChg>
      <pc:sldChg chg="modSp add">
        <pc:chgData name="Charles Blythe" userId="bae72e77361a8764" providerId="LiveId" clId="{B84E77B4-F904-429C-92F1-7D20099B70A2}" dt="2018-06-07T09:03:55.505" v="452" actId="20577"/>
        <pc:sldMkLst>
          <pc:docMk/>
          <pc:sldMk cId="3691700820" sldId="276"/>
        </pc:sldMkLst>
        <pc:spChg chg="mod">
          <ac:chgData name="Charles Blythe" userId="bae72e77361a8764" providerId="LiveId" clId="{B84E77B4-F904-429C-92F1-7D20099B70A2}" dt="2018-06-07T09:03:55.505" v="452" actId="20577"/>
          <ac:spMkLst>
            <pc:docMk/>
            <pc:sldMk cId="3691700820" sldId="276"/>
            <ac:spMk id="2" creationId="{6ACE931C-0BC9-4C1D-9632-705FCDE13715}"/>
          </ac:spMkLst>
        </pc:spChg>
      </pc:sldChg>
      <pc:sldChg chg="modSp add">
        <pc:chgData name="Charles Blythe" userId="bae72e77361a8764" providerId="LiveId" clId="{B84E77B4-F904-429C-92F1-7D20099B70A2}" dt="2018-06-07T09:06:09.267" v="456" actId="20577"/>
        <pc:sldMkLst>
          <pc:docMk/>
          <pc:sldMk cId="3346656858" sldId="277"/>
        </pc:sldMkLst>
        <pc:spChg chg="mod">
          <ac:chgData name="Charles Blythe" userId="bae72e77361a8764" providerId="LiveId" clId="{B84E77B4-F904-429C-92F1-7D20099B70A2}" dt="2018-06-07T09:06:09.267" v="456" actId="20577"/>
          <ac:spMkLst>
            <pc:docMk/>
            <pc:sldMk cId="3346656858" sldId="277"/>
            <ac:spMk id="2" creationId="{6ACE931C-0BC9-4C1D-9632-705FCDE13715}"/>
          </ac:spMkLst>
        </pc:spChg>
      </pc:sldChg>
      <pc:sldChg chg="modSp add">
        <pc:chgData name="Charles Blythe" userId="bae72e77361a8764" providerId="LiveId" clId="{B84E77B4-F904-429C-92F1-7D20099B70A2}" dt="2018-06-07T09:08:30.422" v="465" actId="20577"/>
        <pc:sldMkLst>
          <pc:docMk/>
          <pc:sldMk cId="3622024352" sldId="278"/>
        </pc:sldMkLst>
        <pc:spChg chg="mod">
          <ac:chgData name="Charles Blythe" userId="bae72e77361a8764" providerId="LiveId" clId="{B84E77B4-F904-429C-92F1-7D20099B70A2}" dt="2018-06-07T09:08:30.422" v="465" actId="20577"/>
          <ac:spMkLst>
            <pc:docMk/>
            <pc:sldMk cId="3622024352" sldId="278"/>
            <ac:spMk id="2" creationId="{6ACE931C-0BC9-4C1D-9632-705FCDE13715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xmlns="" id="{81200757-3EAA-6646-8780-0FECAB34593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7952BA13-8550-474B-A91E-D724DF63966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1BC235-2459-264C-8858-1C3188AD5348}" type="datetimeFigureOut">
              <a:rPr lang="en-US" smtClean="0"/>
              <a:t>4/28/2022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FB6A7454-B891-624A-A350-3B662924B6A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52A4547A-E22A-2F4E-A561-0233970BB60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58EC65-90FA-1743-A13B-409402AF089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57956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E3D297-4040-5A4B-8421-CF2430CAB508}" type="datetimeFigureOut">
              <a:rPr lang="en-US" smtClean="0"/>
              <a:t>4/28/2022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DE1EA7-A93D-BA49-BDA3-4E42378B748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98563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4158" y="1122363"/>
            <a:ext cx="9123904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4158" y="3602038"/>
            <a:ext cx="9123904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FAA5A-C444-814B-AFD0-86E9B49918D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3164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4804874" cy="458855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51858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8DA99-1ED3-F944-BC99-F7C71722FEC6}" type="datetimeFigureOut">
              <a:rPr lang="en-US" smtClean="0"/>
              <a:t>4/28/2022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FAA5A-C444-814B-AFD0-86E9B49918D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8675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4804874" cy="452100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45103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8DA99-1ED3-F944-BC99-F7C71722FEC6}" type="datetimeFigureOut">
              <a:rPr lang="en-US" smtClean="0"/>
              <a:t>4/28/2022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FAA5A-C444-814B-AFD0-86E9B49918D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55635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9149862" cy="387009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8DA99-1ED3-F944-BC99-F7C71722FEC6}" type="datetimeFigureOut">
              <a:rPr lang="en-US" smtClean="0"/>
              <a:t>4/28/2022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FAA5A-C444-814B-AFD0-86E9B49918D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0508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242579" y="365125"/>
            <a:ext cx="1745483" cy="528652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315200" cy="528652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8DA99-1ED3-F944-BC99-F7C71722FEC6}" type="datetimeFigureOut">
              <a:rPr lang="en-US" smtClean="0"/>
              <a:t>4/28/2022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FAA5A-C444-814B-AFD0-86E9B49918D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35630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E71357C-11C5-F64B-80A1-179A53FEAC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D2C514C5-717E-FA42-924E-41A15677D7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8DA99-1ED3-F944-BC99-F7C71722FEC6}" type="datetimeFigureOut">
              <a:rPr lang="en-US" smtClean="0"/>
              <a:t>4/28/2022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FC2BF8D1-F08C-4B4B-8FBD-B9A51D893F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20D2542C-15C0-7F4E-A2EC-156AC0625D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FAA5A-C444-814B-AFD0-86E9B49918D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33000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1ABB1F3-2F79-F846-A1CB-992303CE7D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E3980858-259F-AC40-B14C-3FF49C2F85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E069594-5E57-5342-B30C-6783C97FD3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56663-F467-724F-9C4A-7CBA8A3563E3}" type="datetimeFigureOut">
              <a:rPr lang="en-US" smtClean="0"/>
              <a:t>4/28/2022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2B66AEB-FBD4-6746-86B8-78B4F52AEB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623BA5E-E67C-0B4C-9238-6B242BCDA1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BBED7-DA09-AB4F-934B-FB262E64A15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8658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AFB99D2-C797-0F48-9ABD-171893FE58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2F4318D-0359-3C4B-9D07-B5EC6CE85F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1CA1F22-3F23-2A45-8242-4E20BB979C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56663-F467-724F-9C4A-7CBA8A3563E3}" type="datetimeFigureOut">
              <a:rPr lang="en-US" smtClean="0"/>
              <a:t>4/28/2022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D8EDDB2-8821-814A-AFCB-FB011EA766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EE04ADE-8591-D54D-82C0-8CA9A835C3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BBED7-DA09-AB4F-934B-FB262E64A15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090100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E4B65A4-CD34-E542-AA3B-410F99F5C0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70336E2E-A226-6E4B-A0BF-59936A9113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B76ECF6-06B1-1042-9703-D25028AEBC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56663-F467-724F-9C4A-7CBA8A3563E3}" type="datetimeFigureOut">
              <a:rPr lang="en-US" smtClean="0"/>
              <a:t>4/28/2022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F574429-843C-AE4C-879F-09208EB68B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713CF58-EB45-EE45-AB88-CE542A8C9D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BBED7-DA09-AB4F-934B-FB262E64A15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583863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DC7590B-D6EA-2843-A98D-0BF4416D27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8C0711A-2741-5245-BFBE-542A2F566CF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B01226C9-E965-3748-B951-5540808692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58453920-1A77-3441-B716-C87809F219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56663-F467-724F-9C4A-7CBA8A3563E3}" type="datetimeFigureOut">
              <a:rPr lang="en-US" smtClean="0"/>
              <a:t>4/28/2022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8580F5CA-0C05-DF49-8CFB-0F7715D6E7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E2B5DE6D-D58D-6246-8560-6B48561FAC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BBED7-DA09-AB4F-934B-FB262E64A15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3922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65C120D-9C98-7541-A4D1-ECDDBCE362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1081D796-17A2-6D43-9454-BAD3FEB1F1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67166ED1-50C0-D648-B865-172DA5AA27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5E61E471-E208-3546-857E-10892FC3C65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1C319FF5-6763-2047-B0CB-67E2B43241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51B036FF-1BB5-614A-AB87-E9F39D61E0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56663-F467-724F-9C4A-7CBA8A3563E3}" type="datetimeFigureOut">
              <a:rPr lang="en-US" smtClean="0"/>
              <a:t>4/28/2022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08FA02C5-07EA-A94F-8E2E-932EC50AA1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0E1B4373-3B73-AD43-AAAC-28A7D83611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BBED7-DA09-AB4F-934B-FB262E64A15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37573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FAA5A-C444-814B-AFD0-86E9B49918D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393259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34ED90F-BA98-264C-A85A-FA17BB104E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9E997709-99BE-384F-AF93-DB01D29AD3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56663-F467-724F-9C4A-7CBA8A3563E3}" type="datetimeFigureOut">
              <a:rPr lang="en-US" smtClean="0"/>
              <a:t>4/28/2022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E1418142-6FC2-7443-A565-C33D93A7BB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2246F0CE-1BB1-7747-8F15-75898CB4A0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BBED7-DA09-AB4F-934B-FB262E64A15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07901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9E855655-5E02-734C-8B17-5354E364B1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56663-F467-724F-9C4A-7CBA8A3563E3}" type="datetimeFigureOut">
              <a:rPr lang="en-US" smtClean="0"/>
              <a:t>4/28/2022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820B04DA-AB26-D94B-BC45-36F3609B83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6D98A3A1-20D2-074B-AFFF-E88912E453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BBED7-DA09-AB4F-934B-FB262E64A15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316770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0E3A0B5-B39D-2A45-A906-F7C4462195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7F896DB-D884-D547-8A87-1C4B132539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0BB1E257-B35C-B941-8052-F0A6552FE0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319EFA63-6AE3-9B4B-8A64-B5725176B0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56663-F467-724F-9C4A-7CBA8A3563E3}" type="datetimeFigureOut">
              <a:rPr lang="en-US" smtClean="0"/>
              <a:t>4/28/2022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D3ED90D7-192D-E34A-A129-603DA2806B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F4E2F575-0AB5-ED40-B5A7-8443E9F80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BBED7-DA09-AB4F-934B-FB262E64A15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696894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5F9253A-1B2D-7542-9B6F-FA42D86134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A497BB3B-A3FF-F442-BA29-C194E7F3951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1CC1370F-B2CB-984E-9BEA-F72D0F7113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D1938331-EB46-A241-945E-A9E29C5A87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56663-F467-724F-9C4A-7CBA8A3563E3}" type="datetimeFigureOut">
              <a:rPr lang="en-US" smtClean="0"/>
              <a:t>4/28/2022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9E3BF304-2F66-0D4A-A0C9-740E3F5871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25082B4A-2276-9647-AE95-D82B839ADC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BBED7-DA09-AB4F-934B-FB262E64A15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74659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6A41937-BF20-1646-BBD2-3DD84A9B6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1B408E7C-DC3E-BA43-90E0-7C30EEDE1B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7319338-EAE0-7A40-ABC4-13A8A4D6E5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56663-F467-724F-9C4A-7CBA8A3563E3}" type="datetimeFigureOut">
              <a:rPr lang="en-US" smtClean="0"/>
              <a:t>4/28/2022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AAC90C6-4159-024A-93C1-DC92D77C3C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7A47F38-1C00-1A43-8EE6-78C364B373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BBED7-DA09-AB4F-934B-FB262E64A15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559209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7423120A-C540-014D-A196-81DC0AE1947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16E69A46-BF32-C540-A37E-7711961970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BCE7306-3DCD-794D-8DEC-0C27A7C08C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56663-F467-724F-9C4A-7CBA8A3563E3}" type="datetimeFigureOut">
              <a:rPr lang="en-US" smtClean="0"/>
              <a:t>4/28/2022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1D85206-AC06-CE4A-A628-FAFFF43D62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E8BA3D5-9294-F940-B031-FD487FB58B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BBED7-DA09-AB4F-934B-FB262E64A15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49162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1AB2E44-36DA-4743-803D-A0C615B5C2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88E14E84-EAA2-0943-970C-C978FC4775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30744B4-977F-524D-98D3-5F8270BA84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4A85A-F517-B84D-9214-7EC82D2BC1FC}" type="datetimeFigureOut">
              <a:rPr lang="en-US" smtClean="0"/>
              <a:t>4/28/2022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5D3C28C-5E07-F041-8436-A1A6AF5D5B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5A61D60-843C-CA49-BA6D-C4FFE484E6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8D0EC-F8CB-074B-BC4C-8EBF9019993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294693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A0138C7-0795-CB4E-995F-0C7059F9A8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51BD73C-200E-464F-86B0-3B878E416A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46AD399-A317-EA4F-BB28-D4C07E7005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4A85A-F517-B84D-9214-7EC82D2BC1FC}" type="datetimeFigureOut">
              <a:rPr lang="en-US" smtClean="0"/>
              <a:t>4/28/2022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DA4670C-6D8A-5746-B623-9E521F602D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2813A48-745C-5947-950A-E72406D272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8D0EC-F8CB-074B-BC4C-8EBF9019993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54542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8A5B10A-60AE-EB49-98E1-D957426E5C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C9F78C1C-9F0D-034A-AFCE-15B725192D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13AE335-518E-D744-A806-4CEAED111D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4A85A-F517-B84D-9214-7EC82D2BC1FC}" type="datetimeFigureOut">
              <a:rPr lang="en-US" smtClean="0"/>
              <a:t>4/28/2022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0307580-6999-9640-BE6D-5328398E19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DDAB0F4-4663-3844-B795-6568E0E5D3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8D0EC-F8CB-074B-BC4C-8EBF9019993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71675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55DCEB2-EAAE-2E48-8AE9-747A0C350E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3041903-8308-514C-80B9-443CF2BDBCE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237814B1-0E8C-D547-8CDD-98A742DE32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4E6EDF7C-3A62-3B46-83A9-0097A85253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4A85A-F517-B84D-9214-7EC82D2BC1FC}" type="datetimeFigureOut">
              <a:rPr lang="en-US" smtClean="0"/>
              <a:t>4/28/2022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FCCA6D9A-F34D-9145-A6E1-E71CE6F49B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AF86A584-920A-2E47-9098-CA1C7D4D27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8D0EC-F8CB-074B-BC4C-8EBF9019993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7211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9085873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9085873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8DA99-1ED3-F944-BC99-F7C71722FEC6}" type="datetimeFigureOut">
              <a:rPr lang="en-US" smtClean="0"/>
              <a:t>4/28/2022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FAA5A-C444-814B-AFD0-86E9B49918D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111495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92CAF7D-9335-7044-81B5-F1A113C50E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FC2FA63E-7181-624C-857B-1B56214FE2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EF829E0D-A137-DD47-8B7C-7854873857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8CA01913-C7BB-DC43-A030-D88B3AF8E53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9FCE15A7-A0FF-F840-A145-60B40D0C7EA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9F6704BD-3FD1-F347-B63B-0213B2250A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4A85A-F517-B84D-9214-7EC82D2BC1FC}" type="datetimeFigureOut">
              <a:rPr lang="en-US" smtClean="0"/>
              <a:t>4/28/2022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630A167C-807D-FF49-939E-C6F2C67E05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37699041-3DA0-E042-8338-BE17C8AB7E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8D0EC-F8CB-074B-BC4C-8EBF9019993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369739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AB5BF22-797A-0E42-A2B4-7616EF9739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3A907525-F63E-BC4D-9FAF-9CAB1B6ECA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4A85A-F517-B84D-9214-7EC82D2BC1FC}" type="datetimeFigureOut">
              <a:rPr lang="en-US" smtClean="0"/>
              <a:t>4/28/2022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55B0DAF4-7A33-E942-AD94-FFBC78E449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F57115B0-7B7D-C347-81FC-FBBDE7EE89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8D0EC-F8CB-074B-BC4C-8EBF9019993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802952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DA952BBB-52A2-BD4B-A650-63066A27C6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4A85A-F517-B84D-9214-7EC82D2BC1FC}" type="datetimeFigureOut">
              <a:rPr lang="en-US" smtClean="0"/>
              <a:t>4/28/2022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823FAFAF-7055-8C45-8986-D313F04325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B1F3315E-3604-9940-A45C-CBD3E9496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8D0EC-F8CB-074B-BC4C-8EBF9019993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026321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243DF9F-03E4-2D4A-8C73-CD9EB1FA93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EAAA636-196C-B34E-8E36-12C7626710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2D03DB71-D964-1A46-88EB-6AB4CAE830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EE711710-A939-F84B-8683-D705642BD4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4A85A-F517-B84D-9214-7EC82D2BC1FC}" type="datetimeFigureOut">
              <a:rPr lang="en-US" smtClean="0"/>
              <a:t>4/28/2022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4DC4CD12-B6BA-B74D-9975-6567C6D5E0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31A894F0-A094-EB45-B854-AC2CE5688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8D0EC-F8CB-074B-BC4C-8EBF9019993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658849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2323784-3503-DB46-90AD-920C280BEA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311A924F-C866-FA4F-81F5-986CD8DC4B1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CA0913A9-EF05-5649-A644-8DACEFEC57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4A61A965-8549-F843-B612-179E96B3A6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4A85A-F517-B84D-9214-7EC82D2BC1FC}" type="datetimeFigureOut">
              <a:rPr lang="en-US" smtClean="0"/>
              <a:t>4/28/2022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9BDA3CF1-CD91-C545-9FD1-EBB9EDE2C4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978F200D-E0C3-FB42-A1DF-04C09CC929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8D0EC-F8CB-074B-BC4C-8EBF9019993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35847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EA6F4E8-F804-874B-9E68-F54835CA21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B3BF5CF5-A071-764F-8C6B-48CB0A79A3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307B74B-AB68-2045-99A1-E8B257896C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4A85A-F517-B84D-9214-7EC82D2BC1FC}" type="datetimeFigureOut">
              <a:rPr lang="en-US" smtClean="0"/>
              <a:t>4/28/2022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41C3105-9829-6F43-BE60-D98DAC434F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18B794E-1320-FA42-917A-2541BF8609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8D0EC-F8CB-074B-BC4C-8EBF9019993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987426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6009B6CE-2456-1249-8C68-424B406C898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FEF72CC3-927E-7441-B8F7-46FB767535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4C4C5B6-C1ED-A549-BD3D-D07FC4B6F8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4A85A-F517-B84D-9214-7EC82D2BC1FC}" type="datetimeFigureOut">
              <a:rPr lang="en-US" smtClean="0"/>
              <a:t>4/28/2022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EE65298-2108-3047-95A6-75A51769A2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0D47221-4CDC-8E41-B068-74C6425F95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8D0EC-F8CB-074B-BC4C-8EBF9019993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594858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B9FB34B-5C59-7E45-B149-91B0EB7D24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3FED5BB3-1B6F-F94E-8365-6F338F63D3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B42DD81-683F-184F-8DE6-5BFDD5280D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1076E-769D-994D-AD12-AED9E0FB0F75}" type="datetimeFigureOut">
              <a:rPr lang="en-US" smtClean="0"/>
              <a:t>4/28/2022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D32C1F1-5711-1246-A682-95FB94050C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D6D14F5-F8BF-4E49-99A4-631A7CE140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9E08D-064C-0A4F-8FFD-E8BE5DD9573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768178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458E500-26A4-BF4F-A737-D527D1476E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33B1977-3A19-9F4B-9D72-F14AC6501F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B89315B-8C77-6045-9642-3852233C89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1076E-769D-994D-AD12-AED9E0FB0F75}" type="datetimeFigureOut">
              <a:rPr lang="en-US" smtClean="0"/>
              <a:t>4/28/2022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376156D-E3F5-CB4E-BD60-305930FA7B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230D8C6-0F64-6F4B-A792-8B2C378721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9E08D-064C-0A4F-8FFD-E8BE5DD9573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6853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456DE52-1EA5-3643-AE0D-AE2268B198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4FFD3437-7A68-AB4C-9F06-D398519560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6D76892-DD3E-4845-BEE5-54E46F8D2B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1076E-769D-994D-AD12-AED9E0FB0F75}" type="datetimeFigureOut">
              <a:rPr lang="en-US" smtClean="0"/>
              <a:t>4/28/2022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2D591A1-A767-AC49-A16C-3F3C9E9479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70272BC-724E-F341-A4FC-941E8745DC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9E08D-064C-0A4F-8FFD-E8BE5DD9573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492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4497475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3815862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8DA99-1ED3-F944-BC99-F7C71722FEC6}" type="datetimeFigureOut">
              <a:rPr lang="en-US" smtClean="0"/>
              <a:t>4/28/2022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FAA5A-C444-814B-AFD0-86E9B49918D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8217618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E0933AE-6685-1348-AEC6-F1848186B9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A295CBB-BDDB-584B-B414-5F581123061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92724C79-869E-7C4C-8756-EA02DA39DD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EBA54D99-9257-1B46-A005-DFB653607D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1076E-769D-994D-AD12-AED9E0FB0F75}" type="datetimeFigureOut">
              <a:rPr lang="en-US" smtClean="0"/>
              <a:t>4/28/2022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F5850664-35B1-B047-B5D7-C90877EBC3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27FB4789-7BC4-034E-BFF7-CB4F574531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9E08D-064C-0A4F-8FFD-E8BE5DD9573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932150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99FE63B-2C5C-1C44-9BB2-A00C4A7929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523E7CB3-DCBF-3143-A630-196FE83CF0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F7DDF094-D769-004E-9C71-EF9FC1F957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9D5BA426-1A7D-6D4C-ACF1-9E6D0EE6255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C989A5B4-ADC1-4E42-88AB-5E7B2574C98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91F52982-232C-0C4F-9261-13021D491B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1076E-769D-994D-AD12-AED9E0FB0F75}" type="datetimeFigureOut">
              <a:rPr lang="en-US" smtClean="0"/>
              <a:t>4/28/2022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1705F16B-0731-3348-8178-EE39154FE8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36220632-D22D-7445-B873-201B8F629A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9E08D-064C-0A4F-8FFD-E8BE5DD9573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647581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8D0C4A9-F0A8-6A40-9CB8-1124CAC3ED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5EA5B138-8849-A84D-B966-9DF1E94FED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1076E-769D-994D-AD12-AED9E0FB0F75}" type="datetimeFigureOut">
              <a:rPr lang="en-US" smtClean="0"/>
              <a:t>4/28/2022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A0C1E746-A580-3A49-A4C0-FBB9C3B774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28485002-354D-3147-A2CB-3BEDFCDF67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9E08D-064C-0A4F-8FFD-E8BE5DD9573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49554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D15B674F-B1BD-DA40-A3B1-AD8CFF1C3B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1076E-769D-994D-AD12-AED9E0FB0F75}" type="datetimeFigureOut">
              <a:rPr lang="en-US" smtClean="0"/>
              <a:t>4/28/2022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A388047D-DD3C-A24E-81B1-ECA252FDA4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8434987D-AB8F-6B41-8A85-19B75E7EF2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9E08D-064C-0A4F-8FFD-E8BE5DD9573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665879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9171AC9-9FCD-E547-88D9-0D094C19AC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628DEFD-AA86-5E40-BEED-B07B024AC6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E82EA183-3F13-A14B-BD5B-F62D5A2941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3CAD7809-EFDD-E44E-B686-B3036990DB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1076E-769D-994D-AD12-AED9E0FB0F75}" type="datetimeFigureOut">
              <a:rPr lang="en-US" smtClean="0"/>
              <a:t>4/28/2022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F9304834-14F4-4641-8484-CFEBBB33BF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D7185205-C7A1-C64A-BC8F-B33E8216DC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9E08D-064C-0A4F-8FFD-E8BE5DD9573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5943056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7603BCB-0634-7145-8E29-751A605BA8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B9C88CA3-19F4-B04C-B305-D1D587DC48B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6D56B339-520D-7A44-A611-AFCDE7DBB0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C13516B3-49BE-644D-B2AD-37D31EE609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1076E-769D-994D-AD12-AED9E0FB0F75}" type="datetimeFigureOut">
              <a:rPr lang="en-US" smtClean="0"/>
              <a:t>4/28/2022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C314D71E-144F-5146-9B99-6F6C57BD92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A1FE1F07-9E19-D84B-8B07-44C71D701E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9E08D-064C-0A4F-8FFD-E8BE5DD9573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687707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4C8FCA7-8049-5944-BC40-899EC310BA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ABA5B9E7-F084-E446-977D-A714F4044A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DB3506D-C34A-BD4B-B2C9-09835248AB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1076E-769D-994D-AD12-AED9E0FB0F75}" type="datetimeFigureOut">
              <a:rPr lang="en-US" smtClean="0"/>
              <a:t>4/28/2022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9348CAB-F026-1944-8450-22FB8AEF5B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A0AC33F-A3A2-A041-A466-194880C118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9E08D-064C-0A4F-8FFD-E8BE5DD9573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299090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BCCE98BF-17AF-6D44-860E-84A164CC959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F6759389-EC9F-4F4D-B304-D1C6DA50E8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FFF43E0-90FA-324A-986B-08FC997C94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1076E-769D-994D-AD12-AED9E0FB0F75}" type="datetimeFigureOut">
              <a:rPr lang="en-US" smtClean="0"/>
              <a:t>4/28/2022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1C5A636-47EE-BA40-AE36-BEEDDD6F4C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7CC01C5-F166-5E4B-84F0-C33D55B49B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9E08D-064C-0A4F-8FFD-E8BE5DD9573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71857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9148274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443559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443559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19538" y="1681163"/>
            <a:ext cx="4368524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19538" y="2505075"/>
            <a:ext cx="4368524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8DA99-1ED3-F944-BC99-F7C71722FEC6}" type="datetimeFigureOut">
              <a:rPr lang="en-US" smtClean="0"/>
              <a:t>4/28/2022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FAA5A-C444-814B-AFD0-86E9B49918D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3324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8DA99-1ED3-F944-BC99-F7C71722FEC6}" type="datetimeFigureOut">
              <a:rPr lang="en-US" smtClean="0"/>
              <a:t>4/28/2022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FAA5A-C444-814B-AFD0-86E9B49918D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4694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8DA99-1ED3-F944-BC99-F7C71722FEC6}" type="datetimeFigureOut">
              <a:rPr lang="en-US" smtClean="0"/>
              <a:t>4/28/2022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FAA5A-C444-814B-AFD0-86E9B49918D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71211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942B613-51B8-EF49-801F-A9C1E5F10D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1B41070F-DAFA-AC48-96DC-8C2A8EC5C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8DA99-1ED3-F944-BC99-F7C71722FEC6}" type="datetimeFigureOut">
              <a:rPr lang="en-US" smtClean="0"/>
              <a:t>4/28/2022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B3C6356E-C245-B24B-8035-3237210E9E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CF4A1AEB-EEEB-0C47-9ED3-85824FCBAD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FAA5A-C444-814B-AFD0-86E9B49918D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9528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B24DF4F-20C9-8B4B-AB57-B9656C2DCD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5DE629DB-5AFB-314F-8E99-CA7CF304A0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8DA99-1ED3-F944-BC99-F7C71722FEC6}" type="datetimeFigureOut">
              <a:rPr lang="en-US" smtClean="0"/>
              <a:t>4/28/2022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0B9AD1C8-12BC-7643-8934-5D5ED5A99D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D66B42E7-4C66-734D-A8C1-531DF6B2A6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FAA5A-C444-814B-AFD0-86E9B49918D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2810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4986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9149862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78DA99-1ED3-F944-BC99-F7C71722FEC6}" type="datetimeFigureOut">
              <a:rPr lang="en-US" smtClean="0"/>
              <a:t>4/28/2022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13774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FAA5A-C444-814B-AFD0-86E9B49918DA}" type="slidenum">
              <a:rPr lang="en-US" smtClean="0"/>
              <a:t>‹nº›</a:t>
            </a:fld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67FAC88F-3079-6C41-B97E-AB507D54E544}"/>
              </a:ext>
            </a:extLst>
          </p:cNvPr>
          <p:cNvSpPr/>
          <p:nvPr userDrawn="1"/>
        </p:nvSpPr>
        <p:spPr>
          <a:xfrm>
            <a:off x="10451364" y="0"/>
            <a:ext cx="1740635" cy="6858000"/>
          </a:xfrm>
          <a:prstGeom prst="rect">
            <a:avLst/>
          </a:prstGeom>
          <a:solidFill>
            <a:srgbClr val="2E55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xmlns="" id="{B75AAFAF-2663-1B4A-953A-5BDE35D35E62}"/>
              </a:ext>
            </a:extLst>
          </p:cNvPr>
          <p:cNvPicPr>
            <a:picLocks noChangeAspect="1"/>
          </p:cNvPicPr>
          <p:nvPr userDrawn="1"/>
        </p:nvPicPr>
        <p:blipFill>
          <a:blip r:embed="rId16"/>
          <a:stretch>
            <a:fillRect/>
          </a:stretch>
        </p:blipFill>
        <p:spPr>
          <a:xfrm>
            <a:off x="10800248" y="5441186"/>
            <a:ext cx="1042868" cy="1042868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3ECEC7F7-E76D-BA4C-9E1D-7856473E0BC1}"/>
              </a:ext>
            </a:extLst>
          </p:cNvPr>
          <p:cNvPicPr>
            <a:picLocks noChangeAspect="1"/>
          </p:cNvPicPr>
          <p:nvPr userDrawn="1"/>
        </p:nvPicPr>
        <p:blipFill>
          <a:blip r:embed="rId17"/>
          <a:stretch>
            <a:fillRect/>
          </a:stretch>
        </p:blipFill>
        <p:spPr>
          <a:xfrm>
            <a:off x="750064" y="5749111"/>
            <a:ext cx="2225407" cy="7349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25900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86" r:id="rId8"/>
    <p:sldLayoutId id="2147483673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942FE335-DF36-EC49-AEB9-1F17E90F6F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8D9C8947-963D-5A43-83DE-6AEA3F6005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433340A-C86D-194E-AA81-2891DF2200E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C56663-F467-724F-9C4A-7CBA8A3563E3}" type="datetimeFigureOut">
              <a:rPr lang="en-US" smtClean="0"/>
              <a:t>4/28/2022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6989F4A-AF3F-7945-B25B-38FA0354FA8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53EE52A-4F22-4F49-86EE-7AC85B3CFAB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8BBED7-DA09-AB4F-934B-FB262E64A15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09511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3D5C23F2-2025-A948-A822-6DF144B15F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A0F2833-791A-5449-92AD-C8EAF61BB4D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34A85A-F517-B84D-9214-7EC82D2BC1FC}" type="datetimeFigureOut">
              <a:rPr lang="en-US" smtClean="0"/>
              <a:t>4/28/2022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FE07BAE-4438-9347-900A-30D5B7185B8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42726F4-93B9-9446-8A73-FC80042A33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48D0EC-F8CB-074B-BC4C-8EBF90199937}" type="slidenum">
              <a:rPr lang="en-US" smtClean="0"/>
              <a:t>‹nº›</a:t>
            </a:fld>
            <a:endParaRPr lang="en-US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xmlns="" id="{CA7BE19C-4919-1944-BC61-CC284F92EB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33752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340065B8-E642-2C45-BEC2-BA06987F46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7D7E7E25-6EC5-B14A-8805-206FBEEB1D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BC329F1-DD7D-934E-8EF4-0A2C3FCFD3F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41076E-769D-994D-AD12-AED9E0FB0F75}" type="datetimeFigureOut">
              <a:rPr lang="en-US" smtClean="0"/>
              <a:t>4/28/2022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52D288B-85DB-3249-BFAB-8630C92CECA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2272F85-E71C-8B4E-A8FC-E4236B4274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9E08D-064C-0A4F-8FFD-E8BE5DD9573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910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youth.adventist.org/Resources/Spiritual-Gifts-Assessment/Spiritual-Gifts-Questionnaire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xmlns="" id="{543E13FB-1FCD-B44C-9150-B69B8D1448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332821"/>
            <a:ext cx="9149862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700" dirty="0">
                <a:solidFill>
                  <a:schemeClr val="accent1"/>
                </a:solidFill>
              </a:rPr>
              <a:t>Seminar 8 – </a:t>
            </a:r>
            <a:r>
              <a:rPr lang="en-US" sz="6700" dirty="0" err="1" smtClean="0">
                <a:solidFill>
                  <a:schemeClr val="accent1"/>
                </a:solidFill>
              </a:rPr>
              <a:t>Servindo</a:t>
            </a:r>
            <a:r>
              <a:rPr lang="en-US" dirty="0">
                <a:solidFill>
                  <a:schemeClr val="accent1"/>
                </a:solidFill>
              </a:rPr>
              <a:t/>
            </a:r>
            <a:br>
              <a:rPr lang="en-US" dirty="0">
                <a:solidFill>
                  <a:schemeClr val="accent1"/>
                </a:solidFill>
              </a:rPr>
            </a:br>
            <a:r>
              <a:rPr lang="en-US" sz="2700" b="1" i="1" dirty="0" smtClean="0">
                <a:latin typeface="+mn-lt"/>
              </a:rPr>
              <a:t> </a:t>
            </a:r>
            <a:r>
              <a:rPr lang="en-US" sz="2700" b="1" i="1" dirty="0" err="1">
                <a:latin typeface="+mn-lt"/>
              </a:rPr>
              <a:t>Talento</a:t>
            </a:r>
            <a:r>
              <a:rPr lang="en-US" sz="2700" b="1" i="1" dirty="0">
                <a:latin typeface="+mn-lt"/>
              </a:rPr>
              <a:t> </a:t>
            </a:r>
            <a:r>
              <a:rPr lang="en-US" sz="2700" b="1" i="1" dirty="0" err="1">
                <a:latin typeface="+mn-lt"/>
              </a:rPr>
              <a:t>Espiritual</a:t>
            </a:r>
            <a:r>
              <a:rPr lang="en-US" sz="2700" b="1" i="1" dirty="0">
                <a:latin typeface="+mn-lt"/>
              </a:rPr>
              <a:t> e </a:t>
            </a:r>
            <a:r>
              <a:rPr lang="en-US" sz="2700" b="1" i="1" dirty="0" err="1" smtClean="0">
                <a:latin typeface="+mn-lt"/>
              </a:rPr>
              <a:t>Serviço</a:t>
            </a:r>
            <a:endParaRPr lang="en-US" dirty="0">
              <a:solidFill>
                <a:schemeClr val="accent1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4D3BE9F5-C50B-594A-B35C-3148C13254D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1186" b="22987"/>
          <a:stretch/>
        </p:blipFill>
        <p:spPr>
          <a:xfrm>
            <a:off x="666038" y="4454073"/>
            <a:ext cx="1513282" cy="1305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30656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xmlns="" id="{6ACE931C-0BC9-4C1D-9632-705FCDE137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PT" sz="2400" dirty="0"/>
              <a:t>Um líder de jovens perspicaz e observador envolverá os jovens no desenvolvimento desses dons.</a:t>
            </a:r>
          </a:p>
          <a:p>
            <a:r>
              <a:rPr lang="pt-PT" sz="2400" dirty="0"/>
              <a:t>Este deve ser um processo deliberado e intencional. As etapas a seguir não são lineares; são circulares.</a:t>
            </a:r>
          </a:p>
          <a:p>
            <a:r>
              <a:rPr lang="pt-PT" sz="2400" dirty="0"/>
              <a:t>Depois de passar pelas etapas de um a cinco, você volta ao um para começar de novo</a:t>
            </a:r>
            <a:r>
              <a:rPr lang="pt-PT" sz="2400" dirty="0" smtClean="0"/>
              <a:t>. 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xmlns="" id="{E5E92BBC-1153-9A4F-98E1-F2292DADE3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31342"/>
            <a:ext cx="9149862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solidFill>
                  <a:schemeClr val="accent1"/>
                </a:solidFill>
              </a:rPr>
              <a:t>DONS ESPIRITUAIS HOJE  </a:t>
            </a:r>
            <a:br>
              <a:rPr lang="en-US" b="1" dirty="0">
                <a:solidFill>
                  <a:schemeClr val="accent1"/>
                </a:solidFill>
              </a:rPr>
            </a:br>
            <a:r>
              <a:rPr lang="en-US" b="1" dirty="0" smtClean="0">
                <a:solidFill>
                  <a:schemeClr val="accent1"/>
                </a:solidFill>
              </a:rPr>
              <a:t> </a:t>
            </a:r>
            <a:r>
              <a:rPr lang="en-US" b="1" dirty="0">
                <a:solidFill>
                  <a:schemeClr val="accent1"/>
                </a:solidFill>
              </a:rPr>
              <a:t/>
            </a:r>
            <a:br>
              <a:rPr lang="en-US" b="1" dirty="0">
                <a:solidFill>
                  <a:schemeClr val="accent1"/>
                </a:solidFill>
              </a:rPr>
            </a:br>
            <a:endParaRPr lang="en-US" dirty="0">
              <a:solidFill>
                <a:schemeClr val="accent1"/>
              </a:solidFill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D8EB5708-B67E-624D-A5C9-48DD6979AE5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1186" b="22987"/>
          <a:stretch/>
        </p:blipFill>
        <p:spPr>
          <a:xfrm>
            <a:off x="666038" y="4454073"/>
            <a:ext cx="1513282" cy="1305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94158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xmlns="" id="{6ACE931C-0BC9-4C1D-9632-705FCDE137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4969" y="1420727"/>
            <a:ext cx="9149862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PT" sz="2400" b="1" dirty="0"/>
              <a:t>Primeiro Passo: Faça um Inventário dos Dons </a:t>
            </a:r>
            <a:r>
              <a:rPr lang="pt-PT" sz="2400" b="1" dirty="0" smtClean="0"/>
              <a:t>Espirituais </a:t>
            </a:r>
            <a:r>
              <a:rPr lang="en-US" sz="2400" b="1" dirty="0" smtClean="0"/>
              <a:t> </a:t>
            </a:r>
            <a:endParaRPr lang="en-US" sz="2400" dirty="0"/>
          </a:p>
          <a:p>
            <a:r>
              <a:rPr lang="pt-PT" sz="2400" dirty="0"/>
              <a:t>Você encontrará o link para o Inventário de Dons Espirituais do Ministério </a:t>
            </a:r>
            <a:r>
              <a:rPr lang="pt-PT" sz="2400" dirty="0" smtClean="0"/>
              <a:t>Jovem </a:t>
            </a:r>
            <a:r>
              <a:rPr lang="pt-PT" sz="2400" dirty="0"/>
              <a:t>Adventista no final deste seminário</a:t>
            </a:r>
          </a:p>
          <a:p>
            <a:r>
              <a:rPr lang="pt-PT" sz="2400" dirty="0"/>
              <a:t>Seria útil estar familiarizado com as categorias gerais de dons </a:t>
            </a:r>
            <a:r>
              <a:rPr lang="pt-PT" sz="2400" dirty="0" smtClean="0"/>
              <a:t>dados </a:t>
            </a:r>
            <a:r>
              <a:rPr lang="pt-PT" sz="2400" dirty="0"/>
              <a:t>na Bíblia.</a:t>
            </a:r>
          </a:p>
          <a:p>
            <a:r>
              <a:rPr lang="pt-PT" sz="2400" dirty="0"/>
              <a:t>Também deve ser entendido que as listas em Romanos, 1 Coríntios e Efésios não são exaustivas</a:t>
            </a:r>
            <a:r>
              <a:rPr lang="pt-PT" sz="2400" dirty="0" smtClean="0"/>
              <a:t>. 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89A6CE58-9932-C140-8365-77A34A30124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1186" b="22987"/>
          <a:stretch/>
        </p:blipFill>
        <p:spPr>
          <a:xfrm>
            <a:off x="666038" y="4454073"/>
            <a:ext cx="1513282" cy="1305633"/>
          </a:xfrm>
          <a:prstGeom prst="rect">
            <a:avLst/>
          </a:prstGeom>
        </p:spPr>
      </p:pic>
      <p:sp>
        <p:nvSpPr>
          <p:cNvPr id="7" name="Title 6">
            <a:extLst>
              <a:ext uri="{FF2B5EF4-FFF2-40B4-BE49-F238E27FC236}">
                <a16:creationId xmlns:a16="http://schemas.microsoft.com/office/drawing/2014/main" xmlns="" id="{E925CA1D-65EC-7E41-808D-E0EAD01DCD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4969" y="365126"/>
            <a:ext cx="9149862" cy="1325563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chemeClr val="accent1"/>
                </a:solidFill>
              </a:rPr>
              <a:t>DONS ESPIRITUAIS HOJE </a:t>
            </a:r>
            <a:r>
              <a:rPr lang="en-US" b="1" dirty="0" smtClean="0">
                <a:solidFill>
                  <a:schemeClr val="accent1"/>
                </a:solidFill>
              </a:rPr>
              <a:t>  </a:t>
            </a:r>
            <a:r>
              <a:rPr lang="en-US" b="1" dirty="0">
                <a:solidFill>
                  <a:schemeClr val="accent1"/>
                </a:solidFill>
              </a:rPr>
              <a:t/>
            </a:r>
            <a:br>
              <a:rPr lang="en-US" b="1" dirty="0">
                <a:solidFill>
                  <a:schemeClr val="accent1"/>
                </a:solidFill>
              </a:rPr>
            </a:br>
            <a:endParaRPr lang="en-US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03415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xmlns="" id="{543E13FB-1FCD-B44C-9150-B69B8D1448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2527"/>
            <a:ext cx="9149862" cy="1325563"/>
          </a:xfrm>
        </p:spPr>
        <p:txBody>
          <a:bodyPr/>
          <a:lstStyle/>
          <a:p>
            <a:pPr algn="ctr"/>
            <a:r>
              <a:rPr lang="en-US" b="1" dirty="0">
                <a:solidFill>
                  <a:schemeClr val="accent1"/>
                </a:solidFill>
              </a:rPr>
              <a:t>DONS ESPIRITUAIS HOJE </a:t>
            </a:r>
            <a:r>
              <a:rPr lang="en-US" b="1" dirty="0" smtClean="0">
                <a:solidFill>
                  <a:schemeClr val="accent1"/>
                </a:solidFill>
              </a:rPr>
              <a:t>  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xmlns="" id="{6ACE931C-0BC9-4C1D-9632-705FCDE137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53136"/>
            <a:ext cx="959059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PT" sz="2400" b="1" dirty="0"/>
              <a:t>Passo Dois: Identificar os dons e habilidades dos </a:t>
            </a:r>
            <a:r>
              <a:rPr lang="pt-PT" sz="2400" b="1" dirty="0" smtClean="0"/>
              <a:t>jovens </a:t>
            </a:r>
            <a:r>
              <a:rPr lang="en-US" sz="2400" b="1" dirty="0" smtClean="0"/>
              <a:t> </a:t>
            </a:r>
            <a:endParaRPr lang="en-US" sz="2400" dirty="0"/>
          </a:p>
          <a:p>
            <a:r>
              <a:rPr lang="pt-PT" sz="2400" dirty="0"/>
              <a:t>Você e seus jovens apreciarão a exploração e o estudo dos dons espirituais. Uma coisa importante que você verá acontecer é eles encorajando e afirmando um ao outro. Alguém vai pensar timidamente que não tem um dom, mas o inventário mostra que tem. Um amigo, ou vários, entram na conversa... Ah, sim, você faz! Lembra daquela vez em que você...? Claro, você os ajudará a entender que um dos passos importantes para discernir um dom é que ele é afirmado por outros quando é exercido</a:t>
            </a:r>
            <a:r>
              <a:rPr lang="pt-PT" sz="2400" dirty="0" smtClean="0"/>
              <a:t>. 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711F4C33-6A57-1E4D-81CA-280CCC604A7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1186" b="22987"/>
          <a:stretch/>
        </p:blipFill>
        <p:spPr>
          <a:xfrm>
            <a:off x="666038" y="4454073"/>
            <a:ext cx="1513282" cy="1305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14447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xmlns="" id="{543E13FB-1FCD-B44C-9150-B69B8D1448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chemeClr val="accent1"/>
                </a:solidFill>
              </a:rPr>
              <a:t>DONS ESPIRITUAIS HOJE </a:t>
            </a:r>
            <a:r>
              <a:rPr lang="en-US" b="1" dirty="0" smtClean="0">
                <a:solidFill>
                  <a:schemeClr val="accent1"/>
                </a:solidFill>
              </a:rPr>
              <a:t>  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xmlns="" id="{6ACE931C-0BC9-4C1D-9632-705FCDE137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38" y="1690688"/>
            <a:ext cx="9635999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PT" sz="2400" b="1" dirty="0"/>
              <a:t>Terceiro Passo: Incentive esses dons e </a:t>
            </a:r>
            <a:r>
              <a:rPr lang="pt-PT" sz="2400" b="1" dirty="0" smtClean="0"/>
              <a:t>talentos </a:t>
            </a:r>
            <a:r>
              <a:rPr lang="en-US" sz="2400" b="1" dirty="0" smtClean="0"/>
              <a:t> </a:t>
            </a:r>
            <a:endParaRPr lang="en-US" sz="2400" dirty="0"/>
          </a:p>
          <a:p>
            <a:r>
              <a:rPr lang="pt-PT" sz="2400" dirty="0"/>
              <a:t>Não importa o quanto os jovens encorajem uns aos outros, será sua tarefa como líder ser </a:t>
            </a:r>
            <a:r>
              <a:rPr lang="pt-PT" sz="2400" dirty="0" smtClean="0"/>
              <a:t>o </a:t>
            </a:r>
            <a:r>
              <a:rPr lang="pt-PT" sz="2400" dirty="0"/>
              <a:t>líder de torcida.</a:t>
            </a:r>
          </a:p>
          <a:p>
            <a:r>
              <a:rPr lang="pt-PT" sz="2400" dirty="0"/>
              <a:t>Você não quer dar a impressão de que o jovem recebe algum crédito por qualquer presente que Deus concedeu, como se eles fossem de alguma forma especiais acima dos outros e “merecessem” esse presente de alguma forma. Mas você certamente quer afirmar e encorajar</a:t>
            </a:r>
            <a:r>
              <a:rPr lang="pt-PT" sz="2400" dirty="0" smtClean="0"/>
              <a:t>. 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909C41B9-ED0E-8645-A2A1-BBA4F98E5EA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1186" b="22987"/>
          <a:stretch/>
        </p:blipFill>
        <p:spPr>
          <a:xfrm>
            <a:off x="666038" y="4454073"/>
            <a:ext cx="1513282" cy="1305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17008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xmlns="" id="{543E13FB-1FCD-B44C-9150-B69B8D1448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chemeClr val="accent1"/>
                </a:solidFill>
              </a:rPr>
              <a:t>DONS ESPIRITUAIS HOJE </a:t>
            </a:r>
            <a:r>
              <a:rPr lang="en-US" b="1" dirty="0" smtClean="0">
                <a:solidFill>
                  <a:schemeClr val="accent1"/>
                </a:solidFill>
              </a:rPr>
              <a:t> 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xmlns="" id="{6ACE931C-0BC9-4C1D-9632-705FCDE137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38" y="1690688"/>
            <a:ext cx="9797476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PT" sz="2400" b="1" dirty="0"/>
              <a:t>Passo Quatro: Envolver ou utilizar esses dons e talentos no </a:t>
            </a:r>
            <a:r>
              <a:rPr lang="pt-PT" sz="2400" b="1" dirty="0" smtClean="0"/>
              <a:t>ministério </a:t>
            </a:r>
            <a:r>
              <a:rPr lang="en-US" sz="2400" b="1" dirty="0" smtClean="0"/>
              <a:t> </a:t>
            </a:r>
            <a:endParaRPr lang="en-US" sz="2400" dirty="0"/>
          </a:p>
          <a:p>
            <a:r>
              <a:rPr lang="pt-PT" sz="2400" dirty="0"/>
              <a:t>É quando você cria os planos sobre os quais falamos em outros pontos deste seminário e mobiliza seu jovem “exército” energético para Jesus. Grandes coisas acontecerão, e então vocês se reunirão, avaliarão, anotarão as mudanças que desejam fazer da próxima vez e, sim, consolarão uns aos outros pelos erros cometidos e encorajarão uns aos outros a tentar novamente, com as mãos nas de Deus</a:t>
            </a:r>
            <a:r>
              <a:rPr lang="pt-PT" sz="2400" dirty="0" smtClean="0"/>
              <a:t>. </a:t>
            </a:r>
            <a:r>
              <a:rPr lang="en-US" sz="2400" dirty="0" smtClean="0"/>
              <a:t>  </a:t>
            </a:r>
            <a:endParaRPr lang="en-US" sz="240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78227A3E-D3C1-174F-98BB-DDE30A41438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1186" b="22987"/>
          <a:stretch/>
        </p:blipFill>
        <p:spPr>
          <a:xfrm>
            <a:off x="666038" y="4454073"/>
            <a:ext cx="1513282" cy="1305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66568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xmlns="" id="{543E13FB-1FCD-B44C-9150-B69B8D1448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chemeClr val="accent1"/>
                </a:solidFill>
              </a:rPr>
              <a:t>DONS ESPIRITUAIS HOJE </a:t>
            </a:r>
            <a:r>
              <a:rPr lang="en-US" b="1" dirty="0" smtClean="0">
                <a:solidFill>
                  <a:schemeClr val="accent1"/>
                </a:solidFill>
              </a:rPr>
              <a:t> 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xmlns="" id="{6ACE931C-0BC9-4C1D-9632-705FCDE137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1819" y="1690688"/>
            <a:ext cx="9428545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PT" sz="2400" b="1" dirty="0"/>
              <a:t>Passo Cinco: Afirme esses dons </a:t>
            </a:r>
            <a:r>
              <a:rPr lang="pt-PT" sz="2400" b="1" dirty="0" smtClean="0"/>
              <a:t>constantemente </a:t>
            </a:r>
            <a:r>
              <a:rPr lang="en-US" sz="2400" b="1" dirty="0" smtClean="0"/>
              <a:t> </a:t>
            </a:r>
            <a:endParaRPr lang="en-US" sz="2400" b="1" dirty="0"/>
          </a:p>
          <a:p>
            <a:r>
              <a:rPr lang="pt-PT" sz="2400" dirty="0"/>
              <a:t>Como líder de jovens, você mesmo sabe como é fácil ficar desanimado, ou simplesmente se afastar e esquecer seu chamado no meio da vida e suas tensões. Para os jovens, isso é ainda mais verdadeiro.</a:t>
            </a:r>
          </a:p>
          <a:p>
            <a:r>
              <a:rPr lang="pt-PT" sz="2400" dirty="0"/>
              <a:t>O encorajamento constante e mútuo ajudará muito a todos vocês a seguir em frente na jornada em que Deus os está conduzindo, para se tornarem discípulos totalmente comprometidos de Jesus</a:t>
            </a:r>
            <a:r>
              <a:rPr lang="pt-PT" sz="2400" dirty="0" smtClean="0"/>
              <a:t>. 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5B3934C9-B71C-244C-BA19-FFB4C75F497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1186" b="22987"/>
          <a:stretch/>
        </p:blipFill>
        <p:spPr>
          <a:xfrm>
            <a:off x="666038" y="4454073"/>
            <a:ext cx="1513282" cy="1305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20243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xmlns="" id="{6ACE931C-0BC9-4C1D-9632-705FCDE137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33756"/>
            <a:ext cx="9149862" cy="4351338"/>
          </a:xfrm>
        </p:spPr>
        <p:txBody>
          <a:bodyPr/>
          <a:lstStyle/>
          <a:p>
            <a:pPr marL="0" indent="0">
              <a:buNone/>
            </a:pPr>
            <a:r>
              <a:rPr lang="pt-PT" dirty="0"/>
              <a:t>Liste pelo menos cinco (5) dons ou talentos que você identificou nos jovens de sua congregação </a:t>
            </a:r>
            <a:r>
              <a:rPr lang="pt-PT" dirty="0" smtClean="0"/>
              <a:t>local. </a:t>
            </a:r>
            <a:r>
              <a:rPr lang="en-US" dirty="0" smtClean="0"/>
              <a:t> </a:t>
            </a:r>
            <a:endParaRPr lang="en-US" dirty="0"/>
          </a:p>
          <a:p>
            <a:pPr marL="0" lvl="0" indent="0">
              <a:buNone/>
            </a:pPr>
            <a:r>
              <a:rPr lang="en-US" dirty="0"/>
              <a:t> </a:t>
            </a:r>
          </a:p>
          <a:p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A4D96847-1F4B-1047-81CA-D3B84746D2E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1186" b="22987"/>
          <a:stretch/>
        </p:blipFill>
        <p:spPr>
          <a:xfrm>
            <a:off x="666038" y="4454073"/>
            <a:ext cx="1513282" cy="1305633"/>
          </a:xfrm>
          <a:prstGeom prst="rect">
            <a:avLst/>
          </a:prstGeom>
        </p:spPr>
      </p:pic>
      <p:sp>
        <p:nvSpPr>
          <p:cNvPr id="7" name="Title 6">
            <a:extLst>
              <a:ext uri="{FF2B5EF4-FFF2-40B4-BE49-F238E27FC236}">
                <a16:creationId xmlns:a16="http://schemas.microsoft.com/office/drawing/2014/main" xmlns="" id="{EA56A83B-0F9B-DB4A-9BCC-6EDF324117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08193"/>
            <a:ext cx="9149862" cy="1325563"/>
          </a:xfrm>
        </p:spPr>
        <p:txBody>
          <a:bodyPr/>
          <a:lstStyle/>
          <a:p>
            <a:pPr algn="ctr"/>
            <a:r>
              <a:rPr lang="en-US" b="1" dirty="0">
                <a:solidFill>
                  <a:schemeClr val="accent1"/>
                </a:solidFill>
              </a:rPr>
              <a:t>Explore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19439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xmlns="" id="{6ACE931C-0BC9-4C1D-9632-705FCDE137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0273" y="1436511"/>
            <a:ext cx="9401417" cy="4351338"/>
          </a:xfrm>
        </p:spPr>
        <p:txBody>
          <a:bodyPr>
            <a:normAutofit/>
          </a:bodyPr>
          <a:lstStyle/>
          <a:p>
            <a:r>
              <a:rPr lang="pt-PT" sz="2600" dirty="0"/>
              <a:t>Todos os cristãos têm acesso pleno e completo ao Espírito Santo em todos os momentos e são beneficiários dos dons que Ele concede.</a:t>
            </a:r>
          </a:p>
          <a:p>
            <a:r>
              <a:rPr lang="pt-PT" sz="2600" dirty="0"/>
              <a:t>É privilégio de todo jovem receber um ou mais desses dons.</a:t>
            </a:r>
          </a:p>
          <a:p>
            <a:r>
              <a:rPr lang="pt-PT" sz="2600" dirty="0"/>
              <a:t>Os líderes </a:t>
            </a:r>
            <a:r>
              <a:rPr lang="pt-PT" sz="2600" dirty="0" smtClean="0"/>
              <a:t> têm </a:t>
            </a:r>
            <a:r>
              <a:rPr lang="pt-PT" sz="2600" dirty="0"/>
              <a:t>o privilégio e a oportunidade </a:t>
            </a:r>
            <a:r>
              <a:rPr lang="pt-PT" sz="2600" dirty="0" smtClean="0"/>
              <a:t>única </a:t>
            </a:r>
            <a:r>
              <a:rPr lang="pt-PT" sz="2600" dirty="0"/>
              <a:t>de incentivar os jovens a identificar e desenvolver seus dons espirituais</a:t>
            </a:r>
            <a:r>
              <a:rPr lang="pt-PT" sz="2600" dirty="0" smtClean="0"/>
              <a:t>. </a:t>
            </a:r>
            <a:r>
              <a:rPr lang="en-US" sz="2600" dirty="0" smtClean="0"/>
              <a:t> </a:t>
            </a:r>
            <a:endParaRPr lang="en-US" sz="260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91106729-9E05-354A-BAD8-6A602314D9D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1186" b="22987"/>
          <a:stretch/>
        </p:blipFill>
        <p:spPr>
          <a:xfrm>
            <a:off x="666038" y="4454073"/>
            <a:ext cx="1513282" cy="1305633"/>
          </a:xfrm>
          <a:prstGeom prst="rect">
            <a:avLst/>
          </a:prstGeom>
        </p:spPr>
      </p:pic>
      <p:sp>
        <p:nvSpPr>
          <p:cNvPr id="7" name="Title 6">
            <a:extLst>
              <a:ext uri="{FF2B5EF4-FFF2-40B4-BE49-F238E27FC236}">
                <a16:creationId xmlns:a16="http://schemas.microsoft.com/office/drawing/2014/main" xmlns="" id="{406650B5-0D48-C248-B379-9A14411001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8965557" cy="1325563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chemeClr val="accent1"/>
                </a:solidFill>
              </a:rPr>
              <a:t>CONCLUSÃO</a:t>
            </a:r>
            <a:r>
              <a:rPr lang="en-US" dirty="0">
                <a:solidFill>
                  <a:schemeClr val="accent1"/>
                </a:solidFill>
              </a:rPr>
              <a:t/>
            </a:r>
            <a:br>
              <a:rPr lang="en-US" dirty="0">
                <a:solidFill>
                  <a:schemeClr val="accent1"/>
                </a:solidFill>
              </a:rPr>
            </a:br>
            <a:endParaRPr lang="en-US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93553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xmlns="" id="{543E13FB-1FCD-B44C-9150-B69B8D1448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solidFill>
                  <a:schemeClr val="accent1"/>
                </a:solidFill>
              </a:rPr>
              <a:t>ACTIVIDADES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xmlns="" id="{6ACE931C-0BC9-4C1D-9632-705FCDE137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20727"/>
            <a:ext cx="9149862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b="1" dirty="0"/>
              <a:t> 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pt-PT" dirty="0"/>
              <a:t>Liste pelo menos cinco (5) dons ou talentos que você identificou nos jovens em sua congregação local</a:t>
            </a:r>
          </a:p>
          <a:p>
            <a:pPr lvl="1"/>
            <a:endParaRPr lang="pt-PT" dirty="0"/>
          </a:p>
          <a:p>
            <a:pPr lvl="1"/>
            <a:r>
              <a:rPr lang="pt-PT" dirty="0"/>
              <a:t>O líder do curso conduzirá os participantes no preenchimento do Inventário de Dons Espirituais. Esta é uma parte importante do processo de avaliação</a:t>
            </a:r>
            <a:r>
              <a:rPr lang="pt-PT" dirty="0" smtClean="0"/>
              <a:t>. </a:t>
            </a: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21CF3551-0832-6C40-9B70-146FAB00965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1186" b="22987"/>
          <a:stretch/>
        </p:blipFill>
        <p:spPr>
          <a:xfrm>
            <a:off x="666038" y="4454073"/>
            <a:ext cx="1513282" cy="1305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002443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xmlns="" id="{543E13FB-1FCD-B44C-9150-B69B8D1448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solidFill>
                  <a:schemeClr val="accent1"/>
                </a:solidFill>
              </a:rPr>
              <a:t>RECURSOS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xmlns="" id="{6ACE931C-0BC9-4C1D-9632-705FCDE137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2400" u="sng" dirty="0">
                <a:hlinkClick r:id="rId2"/>
              </a:rPr>
              <a:t>http://youth.adventist.org/Resources/Spiritual-Gifts-Assessment/Spiritual-Gifts-Questionnaire</a:t>
            </a:r>
            <a:endParaRPr lang="en-US" sz="2400" dirty="0"/>
          </a:p>
          <a:p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C2A96CA7-444B-2B4E-B689-0FB20CAA5D2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21186" b="22987"/>
          <a:stretch/>
        </p:blipFill>
        <p:spPr>
          <a:xfrm>
            <a:off x="666038" y="4454073"/>
            <a:ext cx="1513282" cy="1305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68758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xmlns="" id="{6ACE931C-0BC9-4C1D-9632-705FCDE137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56582"/>
            <a:ext cx="9149862" cy="435133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4400" b="1" dirty="0" smtClean="0">
                <a:solidFill>
                  <a:schemeClr val="accent1"/>
                </a:solidFill>
                <a:latin typeface="+mj-lt"/>
              </a:rPr>
              <a:t>INTRODUÇÃO</a:t>
            </a:r>
            <a:endParaRPr lang="en-US" sz="4400" dirty="0">
              <a:solidFill>
                <a:schemeClr val="accent1"/>
              </a:solidFill>
              <a:latin typeface="+mj-lt"/>
            </a:endParaRPr>
          </a:p>
          <a:p>
            <a:pPr marL="0" indent="0">
              <a:buNone/>
            </a:pPr>
            <a:endParaRPr lang="en-US" sz="2500" dirty="0"/>
          </a:p>
          <a:p>
            <a:pPr marL="0" indent="0">
              <a:buNone/>
            </a:pPr>
            <a:r>
              <a:rPr lang="pt-PT" sz="2500" dirty="0"/>
              <a:t>O Senhor tem um dom especial para cada jovem. Como esses dons podem ser expressos na igreja local. Que oportunidades estão disponíveis para cada presente? Quem são as </a:t>
            </a:r>
            <a:r>
              <a:rPr lang="pt-PT" sz="2500" dirty="0" err="1"/>
              <a:t>pessoas-chave</a:t>
            </a:r>
            <a:r>
              <a:rPr lang="pt-PT" sz="2500" dirty="0"/>
              <a:t> na jornada? Qual é o papel da família nuclear e da família da igreja? Como esses dons podem ser usados ​​para incentivar o máximo envolvimento dos jovens? Por que os dons dos jovens devem ser reconhecidos e aceitos</a:t>
            </a:r>
            <a:r>
              <a:rPr lang="pt-PT" sz="2500" dirty="0" smtClean="0"/>
              <a:t>? </a:t>
            </a:r>
            <a:r>
              <a:rPr lang="en-US" sz="2500" dirty="0" smtClean="0"/>
              <a:t> </a:t>
            </a:r>
            <a:endParaRPr lang="en-US" sz="250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E3BE3FAC-E40A-2041-BAC8-4D136BA6D10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1186" b="22987"/>
          <a:stretch/>
        </p:blipFill>
        <p:spPr>
          <a:xfrm>
            <a:off x="666038" y="4454073"/>
            <a:ext cx="1513282" cy="1305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75932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xmlns="" id="{6ACE931C-0BC9-4C1D-9632-705FCDE137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2453" y="436663"/>
            <a:ext cx="9683188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b="1" dirty="0">
                <a:solidFill>
                  <a:schemeClr val="accent1"/>
                </a:solidFill>
                <a:latin typeface="+mj-lt"/>
              </a:rPr>
              <a:t>OBJETIVOS DO </a:t>
            </a:r>
            <a:r>
              <a:rPr lang="en-US" sz="4400" b="1" dirty="0" smtClean="0">
                <a:solidFill>
                  <a:schemeClr val="accent1"/>
                </a:solidFill>
                <a:latin typeface="+mj-lt"/>
              </a:rPr>
              <a:t>SEMINÁRIO  </a:t>
            </a:r>
            <a:endParaRPr lang="en-US" sz="4400" dirty="0">
              <a:solidFill>
                <a:schemeClr val="accent1"/>
              </a:solidFill>
              <a:latin typeface="+mj-lt"/>
            </a:endParaRPr>
          </a:p>
          <a:p>
            <a:endParaRPr lang="en-US" sz="2400" dirty="0"/>
          </a:p>
          <a:p>
            <a:r>
              <a:rPr lang="pt-PT" sz="2400" dirty="0" smtClean="0"/>
              <a:t>Desenvolver </a:t>
            </a:r>
            <a:r>
              <a:rPr lang="pt-PT" sz="2400" dirty="0"/>
              <a:t>uma apreciação pelos Dons Espirituais no Ministério Jovem</a:t>
            </a:r>
          </a:p>
          <a:p>
            <a:r>
              <a:rPr lang="pt-PT" sz="2400" dirty="0"/>
              <a:t>Estabelecer uma base teológica para os Dons Espirituais</a:t>
            </a:r>
          </a:p>
          <a:p>
            <a:r>
              <a:rPr lang="pt-PT" sz="2400" dirty="0"/>
              <a:t>Demonstrar a relevância de identificar e utilizar os Dons Espirituais em jovens adultos e adolescentes</a:t>
            </a:r>
          </a:p>
          <a:p>
            <a:r>
              <a:rPr lang="pt-PT" sz="2400" dirty="0" smtClean="0"/>
              <a:t>Entender </a:t>
            </a:r>
            <a:r>
              <a:rPr lang="pt-PT" sz="2400" dirty="0"/>
              <a:t>como realizar um Inventário de Dons Espirituais</a:t>
            </a:r>
          </a:p>
          <a:p>
            <a:r>
              <a:rPr lang="pt-PT" sz="2400" dirty="0" smtClean="0"/>
              <a:t>Aprender </a:t>
            </a:r>
            <a:r>
              <a:rPr lang="pt-PT" sz="2400" dirty="0"/>
              <a:t>a reconhecer e afirmar os dons espirituais e usá-los na edificação da igreja de Deus na terra</a:t>
            </a:r>
            <a:r>
              <a:rPr lang="pt-PT" sz="2400" dirty="0" smtClean="0"/>
              <a:t>. 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333CB879-CCC7-AB48-AB0E-2F9F9373BCD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1186" b="22987"/>
          <a:stretch/>
        </p:blipFill>
        <p:spPr>
          <a:xfrm>
            <a:off x="666038" y="4454073"/>
            <a:ext cx="1513282" cy="1305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7976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xmlns="" id="{6ACE931C-0BC9-4C1D-9632-705FCDE137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6072" y="401942"/>
            <a:ext cx="9532717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b="1" dirty="0">
                <a:solidFill>
                  <a:schemeClr val="accent1"/>
                </a:solidFill>
                <a:latin typeface="+mj-lt"/>
              </a:rPr>
              <a:t>DONS ESPIRITUAIS NO </a:t>
            </a:r>
            <a:r>
              <a:rPr lang="en-US" sz="4400" b="1" dirty="0" smtClean="0">
                <a:solidFill>
                  <a:schemeClr val="accent1"/>
                </a:solidFill>
                <a:latin typeface="+mj-lt"/>
              </a:rPr>
              <a:t>MINISTÉRIO  </a:t>
            </a:r>
            <a:endParaRPr lang="en-US" sz="4400" dirty="0">
              <a:solidFill>
                <a:schemeClr val="accent1"/>
              </a:solidFill>
              <a:latin typeface="+mj-lt"/>
            </a:endParaRPr>
          </a:p>
          <a:p>
            <a:endParaRPr lang="en-US" sz="2400" b="1" dirty="0"/>
          </a:p>
          <a:p>
            <a:r>
              <a:rPr lang="en-US" sz="2400" b="1" dirty="0" smtClean="0"/>
              <a:t>A </a:t>
            </a:r>
            <a:r>
              <a:rPr lang="en-US" sz="2400" b="1" dirty="0" err="1" smtClean="0"/>
              <a:t>Promessa</a:t>
            </a:r>
            <a:r>
              <a:rPr lang="en-US" sz="2400" b="1" dirty="0"/>
              <a:t/>
            </a:r>
            <a:br>
              <a:rPr lang="en-US" sz="2400" b="1" dirty="0"/>
            </a:br>
            <a:r>
              <a:rPr lang="pt-PT" sz="2400" dirty="0"/>
              <a:t>Jesus fez uma promessa de enviar o Consolador, a quem Ele identificou como o Espírito Santo.</a:t>
            </a:r>
          </a:p>
          <a:p>
            <a:r>
              <a:rPr lang="pt-PT" sz="2400" dirty="0"/>
              <a:t>O Espírito Santo é funcional e operacional na vida diária de todos.</a:t>
            </a:r>
          </a:p>
          <a:p>
            <a:r>
              <a:rPr lang="pt-PT" sz="2400" dirty="0"/>
              <a:t>Um papel do Espírito Santo é dar dons aos filhos de Deus.</a:t>
            </a:r>
          </a:p>
          <a:p>
            <a:r>
              <a:rPr lang="pt-PT" sz="2400" dirty="0"/>
              <a:t>Todos os dons são dados para edificar a igreja de Deus e equipar cada discípulo para o serviço</a:t>
            </a:r>
            <a:r>
              <a:rPr lang="pt-PT" sz="2400" dirty="0" smtClean="0"/>
              <a:t>. </a:t>
            </a:r>
            <a:r>
              <a:rPr lang="en-US" sz="2400" dirty="0" smtClean="0"/>
              <a:t> </a:t>
            </a:r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17EABFAD-1FCB-D94A-B28D-9CEB3C76BB4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1186" b="22987"/>
          <a:stretch/>
        </p:blipFill>
        <p:spPr>
          <a:xfrm>
            <a:off x="666038" y="4454073"/>
            <a:ext cx="1513282" cy="1305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1734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xmlns="" id="{6ACE931C-0BC9-4C1D-9632-705FCDE137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52409"/>
            <a:ext cx="9149862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b="1" dirty="0">
                <a:solidFill>
                  <a:schemeClr val="accent1"/>
                </a:solidFill>
                <a:latin typeface="+mj-lt"/>
              </a:rPr>
              <a:t>A </a:t>
            </a:r>
            <a:r>
              <a:rPr lang="en-US" sz="4400" b="1" dirty="0" err="1" smtClean="0">
                <a:solidFill>
                  <a:schemeClr val="accent1"/>
                </a:solidFill>
                <a:latin typeface="+mj-lt"/>
              </a:rPr>
              <a:t>profecia</a:t>
            </a:r>
            <a:r>
              <a:rPr lang="en-US" sz="4400" b="1" dirty="0" smtClean="0">
                <a:solidFill>
                  <a:schemeClr val="accent1"/>
                </a:solidFill>
                <a:latin typeface="+mj-lt"/>
              </a:rPr>
              <a:t>  </a:t>
            </a:r>
            <a:endParaRPr lang="en-US" sz="4400" dirty="0">
              <a:solidFill>
                <a:schemeClr val="accent1"/>
              </a:solidFill>
              <a:latin typeface="+mj-lt"/>
            </a:endParaRPr>
          </a:p>
          <a:p>
            <a:r>
              <a:rPr lang="pt-PT" sz="2400" dirty="0"/>
              <a:t>O profeta Joel previu uma manifestação sem precedentes do Espírito Santo nos últimos dias. (Joel 2: 28, 29).</a:t>
            </a:r>
          </a:p>
          <a:p>
            <a:r>
              <a:rPr lang="pt-PT" sz="2400" dirty="0"/>
              <a:t>Talentos, dons e habilidades sem precedentes serão demonstrados naqueles que são tão dotados por Deus.</a:t>
            </a:r>
          </a:p>
          <a:p>
            <a:r>
              <a:rPr lang="pt-PT" sz="2400" dirty="0"/>
              <a:t>Os jovens terão visões e revelações aprimoradas do propósito de Deus para suas vidas.</a:t>
            </a:r>
          </a:p>
          <a:p>
            <a:r>
              <a:rPr lang="pt-PT" sz="2400" dirty="0"/>
              <a:t>Isso será afirmado e endossado através da sabedoria dada aos cristãos mais velhos em sonhos</a:t>
            </a:r>
            <a:r>
              <a:rPr lang="pt-PT" sz="2400" dirty="0" smtClean="0"/>
              <a:t>. 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396EEEA9-A7A3-234F-908D-78E78FA4C12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1186" b="22987"/>
          <a:stretch/>
        </p:blipFill>
        <p:spPr>
          <a:xfrm>
            <a:off x="666038" y="4454073"/>
            <a:ext cx="1513282" cy="1305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22291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xmlns="" id="{6ACE931C-0BC9-4C1D-9632-705FCDE137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01939"/>
            <a:ext cx="9625314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b="1" dirty="0">
                <a:solidFill>
                  <a:schemeClr val="accent1"/>
                </a:solidFill>
                <a:latin typeface="+mj-lt"/>
              </a:rPr>
              <a:t>O </a:t>
            </a:r>
            <a:r>
              <a:rPr lang="en-US" sz="4400" b="1" dirty="0" err="1" smtClean="0">
                <a:solidFill>
                  <a:schemeClr val="accent1"/>
                </a:solidFill>
                <a:latin typeface="+mj-lt"/>
              </a:rPr>
              <a:t>cumprimento</a:t>
            </a:r>
            <a:r>
              <a:rPr lang="en-US" sz="4400" b="1" dirty="0" smtClean="0">
                <a:solidFill>
                  <a:schemeClr val="accent1"/>
                </a:solidFill>
                <a:latin typeface="+mj-lt"/>
              </a:rPr>
              <a:t>  </a:t>
            </a:r>
            <a:endParaRPr lang="en-US" sz="4400" dirty="0">
              <a:solidFill>
                <a:schemeClr val="accent1"/>
              </a:solidFill>
              <a:latin typeface="+mj-lt"/>
            </a:endParaRPr>
          </a:p>
          <a:p>
            <a:endParaRPr lang="en-US" sz="2400" dirty="0">
              <a:solidFill>
                <a:schemeClr val="accent1"/>
              </a:solidFill>
            </a:endParaRPr>
          </a:p>
          <a:p>
            <a:r>
              <a:rPr lang="pt-PT" sz="2400" dirty="0"/>
              <a:t>Deus nunca pretende que todos os dons espirituais residam em qualquer indivíduo.</a:t>
            </a:r>
          </a:p>
          <a:p>
            <a:r>
              <a:rPr lang="pt-PT" sz="2400" dirty="0"/>
              <a:t>Todos os dons, incluindo os dons de fé e graça, são dados à humanidade pelo Espírito Santo de Deus. É nosso privilégio recebê-los e usá-los para os propósitos que Deus </a:t>
            </a:r>
            <a:r>
              <a:rPr lang="pt-PT" sz="2400" dirty="0" smtClean="0"/>
              <a:t>planeou</a:t>
            </a:r>
            <a:r>
              <a:rPr lang="pt-PT" sz="2400" dirty="0"/>
              <a:t>.</a:t>
            </a:r>
          </a:p>
          <a:p>
            <a:r>
              <a:rPr lang="pt-PT" sz="2400" dirty="0"/>
              <a:t>Como discípulos cristãos, todos os jovens adventistas podem ter certeza de que esse dom está prontamente disponível para eles</a:t>
            </a:r>
            <a:r>
              <a:rPr lang="pt-PT" sz="2400" dirty="0" smtClean="0"/>
              <a:t>. 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ECD4C1DE-0BD8-5A48-8B9E-4DA4B7868D7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1186" b="22987"/>
          <a:stretch/>
        </p:blipFill>
        <p:spPr>
          <a:xfrm>
            <a:off x="666038" y="4454073"/>
            <a:ext cx="1513282" cy="1305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87341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xmlns="" id="{6ACE931C-0BC9-4C1D-9632-705FCDE137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0879" y="772647"/>
            <a:ext cx="9149862" cy="435133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4400" b="1" dirty="0">
                <a:solidFill>
                  <a:schemeClr val="accent1"/>
                </a:solidFill>
                <a:latin typeface="+mj-lt"/>
              </a:rPr>
              <a:t>Explore</a:t>
            </a:r>
            <a:endParaRPr lang="en-US" sz="4400" dirty="0">
              <a:solidFill>
                <a:schemeClr val="accent1"/>
              </a:solidFill>
              <a:latin typeface="+mj-lt"/>
            </a:endParaRPr>
          </a:p>
          <a:p>
            <a:pPr marL="0" lvl="0" indent="0" algn="ctr">
              <a:buNone/>
            </a:pPr>
            <a:endParaRPr lang="en-US" sz="2600" dirty="0">
              <a:solidFill>
                <a:schemeClr val="accent1"/>
              </a:solidFill>
            </a:endParaRPr>
          </a:p>
          <a:p>
            <a:pPr marL="0" lvl="0" indent="0" algn="ctr">
              <a:buNone/>
            </a:pPr>
            <a:r>
              <a:rPr lang="pt-PT" dirty="0"/>
              <a:t>Liste cinco dons que o espírito de Deus deu à </a:t>
            </a:r>
            <a:r>
              <a:rPr lang="pt-PT" dirty="0" smtClean="0"/>
              <a:t>igreja </a:t>
            </a:r>
            <a:r>
              <a:rPr lang="en-US" dirty="0" smtClean="0"/>
              <a:t> </a:t>
            </a:r>
            <a:endParaRPr lang="en-US" sz="2600" dirty="0">
              <a:solidFill>
                <a:schemeClr val="accent1"/>
              </a:solidFill>
            </a:endParaRPr>
          </a:p>
          <a:p>
            <a:pPr marL="0" lvl="0" indent="0">
              <a:buNone/>
            </a:pPr>
            <a:r>
              <a:rPr lang="en-US" sz="2600" dirty="0">
                <a:solidFill>
                  <a:schemeClr val="accent1"/>
                </a:solidFill>
              </a:rPr>
              <a:t> </a:t>
            </a:r>
          </a:p>
          <a:p>
            <a:pPr lvl="0"/>
            <a:endParaRPr lang="en-US" sz="2600" dirty="0">
              <a:solidFill>
                <a:schemeClr val="accent1"/>
              </a:solidFill>
            </a:endParaRPr>
          </a:p>
          <a:p>
            <a:pPr marL="0" lvl="0" indent="0">
              <a:buNone/>
            </a:pPr>
            <a:r>
              <a:rPr lang="en-US" sz="2600" dirty="0">
                <a:solidFill>
                  <a:schemeClr val="accent1"/>
                </a:solidFill>
              </a:rPr>
              <a:t> </a:t>
            </a:r>
          </a:p>
          <a:p>
            <a:pPr marL="0" indent="0">
              <a:buNone/>
            </a:pPr>
            <a:endParaRPr lang="en-US" sz="4400" dirty="0">
              <a:solidFill>
                <a:schemeClr val="accent1"/>
              </a:solidFill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AC9B3462-E60A-2342-A168-AD20E99E981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1186" b="22987"/>
          <a:stretch/>
        </p:blipFill>
        <p:spPr>
          <a:xfrm>
            <a:off x="666038" y="4454073"/>
            <a:ext cx="1513282" cy="1305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05699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xmlns="" id="{6ACE931C-0BC9-4C1D-9632-705FCDE137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6153" y="286191"/>
            <a:ext cx="9706337" cy="4351338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pt-PT" sz="4400" b="1" dirty="0">
                <a:solidFill>
                  <a:schemeClr val="accent1"/>
                </a:solidFill>
                <a:latin typeface="+mj-lt"/>
              </a:rPr>
              <a:t>OS DONS DEMONSTRADOS NA HISTÓRIA </a:t>
            </a:r>
            <a:r>
              <a:rPr lang="pt-PT" sz="4400" b="1" dirty="0" smtClean="0">
                <a:solidFill>
                  <a:schemeClr val="accent1"/>
                </a:solidFill>
                <a:latin typeface="+mj-lt"/>
              </a:rPr>
              <a:t>BÍBLICA </a:t>
            </a:r>
            <a:r>
              <a:rPr lang="en-US" sz="4400" b="1" dirty="0" smtClean="0">
                <a:solidFill>
                  <a:schemeClr val="accent1"/>
                </a:solidFill>
                <a:latin typeface="+mj-lt"/>
              </a:rPr>
              <a:t> </a:t>
            </a:r>
            <a:endParaRPr lang="en-US" sz="4400" dirty="0">
              <a:solidFill>
                <a:schemeClr val="accent1"/>
              </a:solidFill>
              <a:latin typeface="+mj-lt"/>
            </a:endParaRPr>
          </a:p>
          <a:p>
            <a:pPr marL="0" indent="0">
              <a:buNone/>
            </a:pPr>
            <a:endParaRPr lang="en-US" sz="2400" dirty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pt-PT" sz="2400" dirty="0"/>
              <a:t>Você consegue identificar o dom ou talento específico nesses personagens da Bíblia?</a:t>
            </a:r>
          </a:p>
          <a:p>
            <a:r>
              <a:rPr lang="pt-PT" sz="2400" dirty="0"/>
              <a:t>Sansão</a:t>
            </a:r>
          </a:p>
          <a:p>
            <a:r>
              <a:rPr lang="pt-PT" sz="2400" dirty="0"/>
              <a:t>Salomão</a:t>
            </a:r>
          </a:p>
          <a:p>
            <a:r>
              <a:rPr lang="pt-PT" sz="2400" dirty="0" err="1"/>
              <a:t>Oséias</a:t>
            </a:r>
            <a:endParaRPr lang="pt-PT" sz="2400" dirty="0"/>
          </a:p>
          <a:p>
            <a:r>
              <a:rPr lang="pt-PT" sz="2400" dirty="0"/>
              <a:t>Rute</a:t>
            </a:r>
          </a:p>
          <a:p>
            <a:pPr marL="0" indent="0">
              <a:buNone/>
            </a:pPr>
            <a:r>
              <a:rPr lang="pt-PT" sz="2400" dirty="0" smtClean="0"/>
              <a:t> </a:t>
            </a:r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06F55560-52A5-4D46-B325-CC2616B4735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1186" b="22987"/>
          <a:stretch/>
        </p:blipFill>
        <p:spPr>
          <a:xfrm>
            <a:off x="666038" y="4454073"/>
            <a:ext cx="1513282" cy="1305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90401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xmlns="" id="{6ACE931C-0BC9-4C1D-9632-705FCDE137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413843"/>
            <a:ext cx="9602165" cy="4351338"/>
          </a:xfrm>
        </p:spPr>
        <p:txBody>
          <a:bodyPr>
            <a:normAutofit/>
          </a:bodyPr>
          <a:lstStyle/>
          <a:p>
            <a:r>
              <a:rPr lang="pt-PT" sz="2400" dirty="0"/>
              <a:t>Homens e mulheres fiéis em todas as épocas compreenderam os benefícios de viver pelo Espírito Santo.</a:t>
            </a:r>
          </a:p>
          <a:p>
            <a:r>
              <a:rPr lang="pt-PT" sz="2400" dirty="0"/>
              <a:t>Uma das grandes vantagens dos líderes de jovens é inspirar e motivar os jovens a desenvolver seus dons e talentos dados por Deus.</a:t>
            </a:r>
          </a:p>
          <a:p>
            <a:r>
              <a:rPr lang="pt-PT" sz="2400" dirty="0"/>
              <a:t>Os líderes juvenis têm uma vantagem VIP e podem ajudar a identificar e incentivar esses dons.</a:t>
            </a:r>
          </a:p>
          <a:p>
            <a:r>
              <a:rPr lang="pt-PT" sz="2400" dirty="0"/>
              <a:t>Muitos talentos permanecem inutilizados e adormecidos simplesmente porque nunca foram identificados ou incentivados</a:t>
            </a:r>
            <a:r>
              <a:rPr lang="pt-PT" sz="2400" dirty="0" smtClean="0"/>
              <a:t>. 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xmlns="" id="{DB4B588E-CC2D-4C4F-9AB7-1222FD1C3C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 smtClean="0">
                <a:solidFill>
                  <a:schemeClr val="accent1"/>
                </a:solidFill>
              </a:rPr>
              <a:t>DONS </a:t>
            </a:r>
            <a:r>
              <a:rPr lang="en-US" b="1" dirty="0">
                <a:solidFill>
                  <a:schemeClr val="accent1"/>
                </a:solidFill>
              </a:rPr>
              <a:t>ESPIRITUAIS </a:t>
            </a:r>
            <a:r>
              <a:rPr lang="en-US" b="1" dirty="0" smtClean="0">
                <a:solidFill>
                  <a:schemeClr val="accent1"/>
                </a:solidFill>
              </a:rPr>
              <a:t>HOJE  </a:t>
            </a:r>
            <a:r>
              <a:rPr lang="en-US" dirty="0">
                <a:solidFill>
                  <a:schemeClr val="accent1"/>
                </a:solidFill>
              </a:rPr>
              <a:t/>
            </a:r>
            <a:br>
              <a:rPr lang="en-US" dirty="0">
                <a:solidFill>
                  <a:schemeClr val="accent1"/>
                </a:solidFill>
              </a:rPr>
            </a:br>
            <a:endParaRPr lang="en-US" dirty="0">
              <a:solidFill>
                <a:schemeClr val="accent1"/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657A5BCC-9BD8-5B4C-AC69-FCB52C4EC86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1186" b="22987"/>
          <a:stretch/>
        </p:blipFill>
        <p:spPr>
          <a:xfrm>
            <a:off x="666038" y="4454073"/>
            <a:ext cx="1513282" cy="1305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03056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-generic" id="{ACA73D23-0390-324A-B1A6-F777AECDA15E}" vid="{28BE8ECC-1DC8-0F49-9095-E8E2529F670D}"/>
    </a:ext>
  </a:extLst>
</a:theme>
</file>

<file path=ppt/theme/theme2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-generic" id="{ACA73D23-0390-324A-B1A6-F777AECDA15E}" vid="{ABFD6636-1C50-484E-97FF-B60211784245}"/>
    </a:ext>
  </a:extLst>
</a:theme>
</file>

<file path=ppt/theme/theme3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-generic" id="{ACA73D23-0390-324A-B1A6-F777AECDA15E}" vid="{537D9AF6-9B68-4D41-B70E-B8DC8B398F0D}"/>
    </a:ext>
  </a:extLst>
</a:theme>
</file>

<file path=ppt/theme/theme4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-generic" id="{ACA73D23-0390-324A-B1A6-F777AECDA15E}" vid="{24BF3B4B-8A4E-FA47-8C38-69038A088F7D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413</TotalTime>
  <Words>1015</Words>
  <Application>Microsoft Office PowerPoint</Application>
  <PresentationFormat>Ecrã Panorâmico</PresentationFormat>
  <Paragraphs>84</Paragraphs>
  <Slides>19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3</vt:i4>
      </vt:variant>
      <vt:variant>
        <vt:lpstr>Tema</vt:lpstr>
      </vt:variant>
      <vt:variant>
        <vt:i4>4</vt:i4>
      </vt:variant>
      <vt:variant>
        <vt:lpstr>Títulos dos diapositivos</vt:lpstr>
      </vt:variant>
      <vt:variant>
        <vt:i4>19</vt:i4>
      </vt:variant>
    </vt:vector>
  </HeadingPairs>
  <TitlesOfParts>
    <vt:vector size="26" baseType="lpstr">
      <vt:lpstr>Arial</vt:lpstr>
      <vt:lpstr>Calibri</vt:lpstr>
      <vt:lpstr>Calibri Light</vt:lpstr>
      <vt:lpstr>Office Theme</vt:lpstr>
      <vt:lpstr>2_Custom Design</vt:lpstr>
      <vt:lpstr>1_Custom Design</vt:lpstr>
      <vt:lpstr>Custom Design</vt:lpstr>
      <vt:lpstr>Seminar 8 – Servindo  Talento Espiritual e Serviço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DONS ESPIRITUAIS HOJE   </vt:lpstr>
      <vt:lpstr>DONS ESPIRITUAIS HOJE     </vt:lpstr>
      <vt:lpstr>DONS ESPIRITUAIS HOJE    </vt:lpstr>
      <vt:lpstr>DONS ESPIRITUAIS HOJE   </vt:lpstr>
      <vt:lpstr>DONS ESPIRITUAIS HOJE   </vt:lpstr>
      <vt:lpstr>DONS ESPIRITUAIS HOJE  </vt:lpstr>
      <vt:lpstr>DONS ESPIRITUAIS HOJE  </vt:lpstr>
      <vt:lpstr>Explore </vt:lpstr>
      <vt:lpstr>CONCLUSÃO </vt:lpstr>
      <vt:lpstr>ACTIVIDADES</vt:lpstr>
      <vt:lpstr>RECURSOS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Mokgwane, Pako</dc:creator>
  <cp:lastModifiedBy>Horácio Pongolola</cp:lastModifiedBy>
  <cp:revision>26</cp:revision>
  <dcterms:created xsi:type="dcterms:W3CDTF">2018-05-31T05:51:27Z</dcterms:created>
  <dcterms:modified xsi:type="dcterms:W3CDTF">2022-04-28T13:54:33Z</dcterms:modified>
</cp:coreProperties>
</file>