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7" r:id="rId2"/>
    <p:sldMasterId id="2147483674" r:id="rId3"/>
    <p:sldMasterId id="2147483661" r:id="rId4"/>
  </p:sldMasterIdLst>
  <p:notesMasterIdLst>
    <p:notesMasterId r:id="rId24"/>
  </p:notesMasterIdLst>
  <p:handoutMasterIdLst>
    <p:handoutMasterId r:id="rId25"/>
  </p:handoutMasterIdLst>
  <p:sldIdLst>
    <p:sldId id="258" r:id="rId5"/>
    <p:sldId id="259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5" r:id="rId16"/>
    <p:sldId id="276" r:id="rId17"/>
    <p:sldId id="277" r:id="rId18"/>
    <p:sldId id="278" r:id="rId19"/>
    <p:sldId id="271" r:id="rId20"/>
    <p:sldId id="272" r:id="rId21"/>
    <p:sldId id="264" r:id="rId22"/>
    <p:sldId id="274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0820E36-C96D-8A46-B326-9CBA8DE68E42}">
          <p14:sldIdLst>
            <p14:sldId id="258"/>
            <p14:sldId id="259"/>
            <p14:sldId id="261"/>
            <p14:sldId id="262"/>
            <p14:sldId id="263"/>
            <p14:sldId id="265"/>
            <p14:sldId id="266"/>
            <p14:sldId id="267"/>
            <p14:sldId id="268"/>
            <p14:sldId id="269"/>
            <p14:sldId id="270"/>
            <p14:sldId id="275"/>
            <p14:sldId id="276"/>
            <p14:sldId id="277"/>
            <p14:sldId id="278"/>
            <p14:sldId id="271"/>
            <p14:sldId id="272"/>
            <p14:sldId id="264"/>
            <p14:sldId id="274"/>
          </p14:sldIdLst>
        </p14:section>
        <p14:section name="Untitled Section" id="{94477824-1078-8C46-945F-3B8A573AC76B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66"/>
    <p:restoredTop sz="94674"/>
  </p:normalViewPr>
  <p:slideViewPr>
    <p:cSldViewPr snapToGrid="0" snapToObjects="1">
      <p:cViewPr varScale="1">
        <p:scale>
          <a:sx n="51" d="100"/>
          <a:sy n="51" d="100"/>
        </p:scale>
        <p:origin x="-72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6" d="100"/>
          <a:sy n="146" d="100"/>
        </p:scale>
        <p:origin x="41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es Blythe" userId="bae72e77361a8764" providerId="LiveId" clId="{B84E77B4-F904-429C-92F1-7D20099B70A2}"/>
    <pc:docChg chg="undo custSel addSld delSld modSld modSection">
      <pc:chgData name="Charles Blythe" userId="bae72e77361a8764" providerId="LiveId" clId="{B84E77B4-F904-429C-92F1-7D20099B70A2}" dt="2018-06-07T09:08:30.422" v="465" actId="20577"/>
      <pc:docMkLst>
        <pc:docMk/>
      </pc:docMkLst>
      <pc:sldChg chg="modSp add">
        <pc:chgData name="Charles Blythe" userId="bae72e77361a8764" providerId="LiveId" clId="{B84E77B4-F904-429C-92F1-7D20099B70A2}" dt="2018-06-07T08:08:07.250" v="10" actId="122"/>
        <pc:sldMkLst>
          <pc:docMk/>
          <pc:sldMk cId="1293065682" sldId="258"/>
        </pc:sldMkLst>
        <pc:spChg chg="mod">
          <ac:chgData name="Charles Blythe" userId="bae72e77361a8764" providerId="LiveId" clId="{B84E77B4-F904-429C-92F1-7D20099B70A2}" dt="2018-06-07T08:08:07.250" v="10" actId="122"/>
          <ac:spMkLst>
            <pc:docMk/>
            <pc:sldMk cId="1293065682" sldId="258"/>
            <ac:spMk id="2" creationId="{6ACE931C-0BC9-4C1D-9632-705FCDE13715}"/>
          </ac:spMkLst>
        </pc:spChg>
      </pc:sldChg>
      <pc:sldChg chg="modSp add">
        <pc:chgData name="Charles Blythe" userId="bae72e77361a8764" providerId="LiveId" clId="{B84E77B4-F904-429C-92F1-7D20099B70A2}" dt="2018-06-07T08:29:25.781" v="323" actId="167"/>
        <pc:sldMkLst>
          <pc:docMk/>
          <pc:sldMk cId="3487593228" sldId="259"/>
        </pc:sldMkLst>
        <pc:spChg chg="mod">
          <ac:chgData name="Charles Blythe" userId="bae72e77361a8764" providerId="LiveId" clId="{B84E77B4-F904-429C-92F1-7D20099B70A2}" dt="2018-06-07T08:11:44.248" v="35" actId="122"/>
          <ac:spMkLst>
            <pc:docMk/>
            <pc:sldMk cId="3487593228" sldId="259"/>
            <ac:spMk id="2" creationId="{6ACE931C-0BC9-4C1D-9632-705FCDE13715}"/>
          </ac:spMkLst>
        </pc:spChg>
        <pc:picChg chg="ord">
          <ac:chgData name="Charles Blythe" userId="bae72e77361a8764" providerId="LiveId" clId="{B84E77B4-F904-429C-92F1-7D20099B70A2}" dt="2018-06-07T08:29:25.781" v="323" actId="167"/>
          <ac:picMkLst>
            <pc:docMk/>
            <pc:sldMk cId="3487593228" sldId="259"/>
            <ac:picMk id="5" creationId="{6305096F-FB45-F34D-9194-0E4736BB66B0}"/>
          </ac:picMkLst>
        </pc:picChg>
      </pc:sldChg>
      <pc:sldChg chg="add">
        <pc:chgData name="Charles Blythe" userId="bae72e77361a8764" providerId="LiveId" clId="{B84E77B4-F904-429C-92F1-7D20099B70A2}" dt="2018-06-07T08:06:38.565" v="3"/>
        <pc:sldMkLst>
          <pc:docMk/>
          <pc:sldMk cId="3171200336" sldId="260"/>
        </pc:sldMkLst>
      </pc:sldChg>
      <pc:sldChg chg="modSp add">
        <pc:chgData name="Charles Blythe" userId="bae72e77361a8764" providerId="LiveId" clId="{B84E77B4-F904-429C-92F1-7D20099B70A2}" dt="2018-06-07T08:29:15.142" v="322" actId="167"/>
        <pc:sldMkLst>
          <pc:docMk/>
          <pc:sldMk cId="314797660" sldId="261"/>
        </pc:sldMkLst>
        <pc:spChg chg="mod">
          <ac:chgData name="Charles Blythe" userId="bae72e77361a8764" providerId="LiveId" clId="{B84E77B4-F904-429C-92F1-7D20099B70A2}" dt="2018-06-07T08:14:17.610" v="103" actId="20577"/>
          <ac:spMkLst>
            <pc:docMk/>
            <pc:sldMk cId="314797660" sldId="261"/>
            <ac:spMk id="2" creationId="{6ACE931C-0BC9-4C1D-9632-705FCDE13715}"/>
          </ac:spMkLst>
        </pc:spChg>
        <pc:picChg chg="ord">
          <ac:chgData name="Charles Blythe" userId="bae72e77361a8764" providerId="LiveId" clId="{B84E77B4-F904-429C-92F1-7D20099B70A2}" dt="2018-06-07T08:29:15.142" v="322" actId="167"/>
          <ac:picMkLst>
            <pc:docMk/>
            <pc:sldMk cId="314797660" sldId="261"/>
            <ac:picMk id="5" creationId="{6305096F-FB45-F34D-9194-0E4736BB66B0}"/>
          </ac:picMkLst>
        </pc:picChg>
      </pc:sldChg>
      <pc:sldChg chg="modSp add">
        <pc:chgData name="Charles Blythe" userId="bae72e77361a8764" providerId="LiveId" clId="{B84E77B4-F904-429C-92F1-7D20099B70A2}" dt="2018-06-07T08:29:06.095" v="321" actId="167"/>
        <pc:sldMkLst>
          <pc:docMk/>
          <pc:sldMk cId="71173418" sldId="262"/>
        </pc:sldMkLst>
        <pc:spChg chg="mod">
          <ac:chgData name="Charles Blythe" userId="bae72e77361a8764" providerId="LiveId" clId="{B84E77B4-F904-429C-92F1-7D20099B70A2}" dt="2018-06-07T08:19:47.474" v="249" actId="20577"/>
          <ac:spMkLst>
            <pc:docMk/>
            <pc:sldMk cId="71173418" sldId="262"/>
            <ac:spMk id="2" creationId="{6ACE931C-0BC9-4C1D-9632-705FCDE13715}"/>
          </ac:spMkLst>
        </pc:spChg>
        <pc:picChg chg="mod ord">
          <ac:chgData name="Charles Blythe" userId="bae72e77361a8764" providerId="LiveId" clId="{B84E77B4-F904-429C-92F1-7D20099B70A2}" dt="2018-06-07T08:29:06.095" v="321" actId="167"/>
          <ac:picMkLst>
            <pc:docMk/>
            <pc:sldMk cId="71173418" sldId="262"/>
            <ac:picMk id="5" creationId="{6305096F-FB45-F34D-9194-0E4736BB66B0}"/>
          </ac:picMkLst>
        </pc:picChg>
      </pc:sldChg>
      <pc:sldChg chg="modSp add">
        <pc:chgData name="Charles Blythe" userId="bae72e77361a8764" providerId="LiveId" clId="{B84E77B4-F904-429C-92F1-7D20099B70A2}" dt="2018-06-07T08:28:52.731" v="320" actId="167"/>
        <pc:sldMkLst>
          <pc:docMk/>
          <pc:sldMk cId="852229132" sldId="263"/>
        </pc:sldMkLst>
        <pc:spChg chg="mod">
          <ac:chgData name="Charles Blythe" userId="bae72e77361a8764" providerId="LiveId" clId="{B84E77B4-F904-429C-92F1-7D20099B70A2}" dt="2018-06-07T08:24:12.751" v="307" actId="122"/>
          <ac:spMkLst>
            <pc:docMk/>
            <pc:sldMk cId="852229132" sldId="263"/>
            <ac:spMk id="2" creationId="{6ACE931C-0BC9-4C1D-9632-705FCDE13715}"/>
          </ac:spMkLst>
        </pc:spChg>
        <pc:picChg chg="ord">
          <ac:chgData name="Charles Blythe" userId="bae72e77361a8764" providerId="LiveId" clId="{B84E77B4-F904-429C-92F1-7D20099B70A2}" dt="2018-06-07T08:28:52.731" v="320" actId="167"/>
          <ac:picMkLst>
            <pc:docMk/>
            <pc:sldMk cId="852229132" sldId="263"/>
            <ac:picMk id="5" creationId="{6305096F-FB45-F34D-9194-0E4736BB66B0}"/>
          </ac:picMkLst>
        </pc:picChg>
      </pc:sldChg>
      <pc:sldChg chg="modSp add">
        <pc:chgData name="Charles Blythe" userId="bae72e77361a8764" providerId="LiveId" clId="{B84E77B4-F904-429C-92F1-7D20099B70A2}" dt="2018-06-07T08:50:02.016" v="424" actId="20577"/>
        <pc:sldMkLst>
          <pc:docMk/>
          <pc:sldMk cId="2270024435" sldId="264"/>
        </pc:sldMkLst>
        <pc:spChg chg="mod">
          <ac:chgData name="Charles Blythe" userId="bae72e77361a8764" providerId="LiveId" clId="{B84E77B4-F904-429C-92F1-7D20099B70A2}" dt="2018-06-07T08:50:02.016" v="424" actId="20577"/>
          <ac:spMkLst>
            <pc:docMk/>
            <pc:sldMk cId="2270024435" sldId="264"/>
            <ac:spMk id="2" creationId="{6ACE931C-0BC9-4C1D-9632-705FCDE13715}"/>
          </ac:spMkLst>
        </pc:spChg>
      </pc:sldChg>
      <pc:sldChg chg="modSp add">
        <pc:chgData name="Charles Blythe" userId="bae72e77361a8764" providerId="LiveId" clId="{B84E77B4-F904-429C-92F1-7D20099B70A2}" dt="2018-06-07T08:28:28.208" v="319" actId="167"/>
        <pc:sldMkLst>
          <pc:docMk/>
          <pc:sldMk cId="1918734118" sldId="265"/>
        </pc:sldMkLst>
        <pc:spChg chg="mod">
          <ac:chgData name="Charles Blythe" userId="bae72e77361a8764" providerId="LiveId" clId="{B84E77B4-F904-429C-92F1-7D20099B70A2}" dt="2018-06-07T08:28:05.119" v="318" actId="20577"/>
          <ac:spMkLst>
            <pc:docMk/>
            <pc:sldMk cId="1918734118" sldId="265"/>
            <ac:spMk id="2" creationId="{6ACE931C-0BC9-4C1D-9632-705FCDE13715}"/>
          </ac:spMkLst>
        </pc:spChg>
        <pc:picChg chg="ord">
          <ac:chgData name="Charles Blythe" userId="bae72e77361a8764" providerId="LiveId" clId="{B84E77B4-F904-429C-92F1-7D20099B70A2}" dt="2018-06-07T08:28:28.208" v="319" actId="167"/>
          <ac:picMkLst>
            <pc:docMk/>
            <pc:sldMk cId="1918734118" sldId="265"/>
            <ac:picMk id="5" creationId="{6305096F-FB45-F34D-9194-0E4736BB66B0}"/>
          </ac:picMkLst>
        </pc:picChg>
      </pc:sldChg>
      <pc:sldChg chg="modSp add">
        <pc:chgData name="Charles Blythe" userId="bae72e77361a8764" providerId="LiveId" clId="{B84E77B4-F904-429C-92F1-7D20099B70A2}" dt="2018-06-07T08:30:29.609" v="326" actId="122"/>
        <pc:sldMkLst>
          <pc:docMk/>
          <pc:sldMk cId="440569983" sldId="266"/>
        </pc:sldMkLst>
        <pc:spChg chg="mod">
          <ac:chgData name="Charles Blythe" userId="bae72e77361a8764" providerId="LiveId" clId="{B84E77B4-F904-429C-92F1-7D20099B70A2}" dt="2018-06-07T08:30:29.609" v="326" actId="122"/>
          <ac:spMkLst>
            <pc:docMk/>
            <pc:sldMk cId="440569983" sldId="266"/>
            <ac:spMk id="2" creationId="{6ACE931C-0BC9-4C1D-9632-705FCDE13715}"/>
          </ac:spMkLst>
        </pc:spChg>
      </pc:sldChg>
      <pc:sldChg chg="modSp add">
        <pc:chgData name="Charles Blythe" userId="bae72e77361a8764" providerId="LiveId" clId="{B84E77B4-F904-429C-92F1-7D20099B70A2}" dt="2018-06-07T08:33:21.387" v="338" actId="167"/>
        <pc:sldMkLst>
          <pc:docMk/>
          <pc:sldMk cId="1789040119" sldId="267"/>
        </pc:sldMkLst>
        <pc:spChg chg="mod">
          <ac:chgData name="Charles Blythe" userId="bae72e77361a8764" providerId="LiveId" clId="{B84E77B4-F904-429C-92F1-7D20099B70A2}" dt="2018-06-07T08:33:11.758" v="337"/>
          <ac:spMkLst>
            <pc:docMk/>
            <pc:sldMk cId="1789040119" sldId="267"/>
            <ac:spMk id="2" creationId="{6ACE931C-0BC9-4C1D-9632-705FCDE13715}"/>
          </ac:spMkLst>
        </pc:spChg>
        <pc:picChg chg="ord">
          <ac:chgData name="Charles Blythe" userId="bae72e77361a8764" providerId="LiveId" clId="{B84E77B4-F904-429C-92F1-7D20099B70A2}" dt="2018-06-07T08:33:21.387" v="338" actId="167"/>
          <ac:picMkLst>
            <pc:docMk/>
            <pc:sldMk cId="1789040119" sldId="267"/>
            <ac:picMk id="5" creationId="{6305096F-FB45-F34D-9194-0E4736BB66B0}"/>
          </ac:picMkLst>
        </pc:picChg>
      </pc:sldChg>
      <pc:sldChg chg="modSp add">
        <pc:chgData name="Charles Blythe" userId="bae72e77361a8764" providerId="LiveId" clId="{B84E77B4-F904-429C-92F1-7D20099B70A2}" dt="2018-06-07T08:40:49.669" v="388" actId="122"/>
        <pc:sldMkLst>
          <pc:docMk/>
          <pc:sldMk cId="1030305653" sldId="268"/>
        </pc:sldMkLst>
        <pc:spChg chg="mod">
          <ac:chgData name="Charles Blythe" userId="bae72e77361a8764" providerId="LiveId" clId="{B84E77B4-F904-429C-92F1-7D20099B70A2}" dt="2018-06-07T08:40:49.669" v="388" actId="122"/>
          <ac:spMkLst>
            <pc:docMk/>
            <pc:sldMk cId="1030305653" sldId="268"/>
            <ac:spMk id="2" creationId="{6ACE931C-0BC9-4C1D-9632-705FCDE13715}"/>
          </ac:spMkLst>
        </pc:spChg>
        <pc:picChg chg="ord">
          <ac:chgData name="Charles Blythe" userId="bae72e77361a8764" providerId="LiveId" clId="{B84E77B4-F904-429C-92F1-7D20099B70A2}" dt="2018-06-07T08:40:35.314" v="387" actId="167"/>
          <ac:picMkLst>
            <pc:docMk/>
            <pc:sldMk cId="1030305653" sldId="268"/>
            <ac:picMk id="5" creationId="{6305096F-FB45-F34D-9194-0E4736BB66B0}"/>
          </ac:picMkLst>
        </pc:picChg>
      </pc:sldChg>
      <pc:sldChg chg="modSp add">
        <pc:chgData name="Charles Blythe" userId="bae72e77361a8764" providerId="LiveId" clId="{B84E77B4-F904-429C-92F1-7D20099B70A2}" dt="2018-06-07T08:43:45.962" v="398" actId="167"/>
        <pc:sldMkLst>
          <pc:docMk/>
          <pc:sldMk cId="689415814" sldId="269"/>
        </pc:sldMkLst>
        <pc:spChg chg="mod">
          <ac:chgData name="Charles Blythe" userId="bae72e77361a8764" providerId="LiveId" clId="{B84E77B4-F904-429C-92F1-7D20099B70A2}" dt="2018-06-07T08:43:31.082" v="397" actId="122"/>
          <ac:spMkLst>
            <pc:docMk/>
            <pc:sldMk cId="689415814" sldId="269"/>
            <ac:spMk id="2" creationId="{6ACE931C-0BC9-4C1D-9632-705FCDE13715}"/>
          </ac:spMkLst>
        </pc:spChg>
        <pc:picChg chg="ord">
          <ac:chgData name="Charles Blythe" userId="bae72e77361a8764" providerId="LiveId" clId="{B84E77B4-F904-429C-92F1-7D20099B70A2}" dt="2018-06-07T08:43:45.962" v="398" actId="167"/>
          <ac:picMkLst>
            <pc:docMk/>
            <pc:sldMk cId="689415814" sldId="269"/>
            <ac:picMk id="5" creationId="{6305096F-FB45-F34D-9194-0E4736BB66B0}"/>
          </ac:picMkLst>
        </pc:picChg>
      </pc:sldChg>
      <pc:sldChg chg="modSp add">
        <pc:chgData name="Charles Blythe" userId="bae72e77361a8764" providerId="LiveId" clId="{B84E77B4-F904-429C-92F1-7D20099B70A2}" dt="2018-06-07T08:58:09.850" v="441" actId="20577"/>
        <pc:sldMkLst>
          <pc:docMk/>
          <pc:sldMk cId="1320341539" sldId="270"/>
        </pc:sldMkLst>
        <pc:spChg chg="mod">
          <ac:chgData name="Charles Blythe" userId="bae72e77361a8764" providerId="LiveId" clId="{B84E77B4-F904-429C-92F1-7D20099B70A2}" dt="2018-06-07T08:58:09.850" v="441" actId="20577"/>
          <ac:spMkLst>
            <pc:docMk/>
            <pc:sldMk cId="1320341539" sldId="270"/>
            <ac:spMk id="2" creationId="{6ACE931C-0BC9-4C1D-9632-705FCDE13715}"/>
          </ac:spMkLst>
        </pc:spChg>
        <pc:picChg chg="ord">
          <ac:chgData name="Charles Blythe" userId="bae72e77361a8764" providerId="LiveId" clId="{B84E77B4-F904-429C-92F1-7D20099B70A2}" dt="2018-06-07T08:46:21.772" v="408" actId="167"/>
          <ac:picMkLst>
            <pc:docMk/>
            <pc:sldMk cId="1320341539" sldId="270"/>
            <ac:picMk id="5" creationId="{6305096F-FB45-F34D-9194-0E4736BB66B0}"/>
          </ac:picMkLst>
        </pc:picChg>
      </pc:sldChg>
      <pc:sldChg chg="modSp add">
        <pc:chgData name="Charles Blythe" userId="bae72e77361a8764" providerId="LiveId" clId="{B84E77B4-F904-429C-92F1-7D20099B70A2}" dt="2018-06-07T08:46:50.188" v="409"/>
        <pc:sldMkLst>
          <pc:docMk/>
          <pc:sldMk cId="531943909" sldId="271"/>
        </pc:sldMkLst>
        <pc:spChg chg="mod">
          <ac:chgData name="Charles Blythe" userId="bae72e77361a8764" providerId="LiveId" clId="{B84E77B4-F904-429C-92F1-7D20099B70A2}" dt="2018-06-07T08:46:50.188" v="409"/>
          <ac:spMkLst>
            <pc:docMk/>
            <pc:sldMk cId="531943909" sldId="271"/>
            <ac:spMk id="2" creationId="{6ACE931C-0BC9-4C1D-9632-705FCDE13715}"/>
          </ac:spMkLst>
        </pc:spChg>
      </pc:sldChg>
      <pc:sldChg chg="modSp add">
        <pc:chgData name="Charles Blythe" userId="bae72e77361a8764" providerId="LiveId" clId="{B84E77B4-F904-429C-92F1-7D20099B70A2}" dt="2018-06-07T08:49:24.531" v="419" actId="167"/>
        <pc:sldMkLst>
          <pc:docMk/>
          <pc:sldMk cId="4169355312" sldId="272"/>
        </pc:sldMkLst>
        <pc:spChg chg="mod">
          <ac:chgData name="Charles Blythe" userId="bae72e77361a8764" providerId="LiveId" clId="{B84E77B4-F904-429C-92F1-7D20099B70A2}" dt="2018-06-07T08:49:14.880" v="418" actId="20577"/>
          <ac:spMkLst>
            <pc:docMk/>
            <pc:sldMk cId="4169355312" sldId="272"/>
            <ac:spMk id="2" creationId="{6ACE931C-0BC9-4C1D-9632-705FCDE13715}"/>
          </ac:spMkLst>
        </pc:spChg>
        <pc:picChg chg="ord">
          <ac:chgData name="Charles Blythe" userId="bae72e77361a8764" providerId="LiveId" clId="{B84E77B4-F904-429C-92F1-7D20099B70A2}" dt="2018-06-07T08:49:24.531" v="419" actId="167"/>
          <ac:picMkLst>
            <pc:docMk/>
            <pc:sldMk cId="4169355312" sldId="272"/>
            <ac:picMk id="5" creationId="{6305096F-FB45-F34D-9194-0E4736BB66B0}"/>
          </ac:picMkLst>
        </pc:picChg>
      </pc:sldChg>
      <pc:sldChg chg="modSp add">
        <pc:chgData name="Charles Blythe" userId="bae72e77361a8764" providerId="LiveId" clId="{B84E77B4-F904-429C-92F1-7D20099B70A2}" dt="2018-06-07T08:50:32.598" v="426" actId="122"/>
        <pc:sldMkLst>
          <pc:docMk/>
          <pc:sldMk cId="2694193894" sldId="273"/>
        </pc:sldMkLst>
        <pc:spChg chg="mod">
          <ac:chgData name="Charles Blythe" userId="bae72e77361a8764" providerId="LiveId" clId="{B84E77B4-F904-429C-92F1-7D20099B70A2}" dt="2018-06-07T08:50:32.598" v="426" actId="122"/>
          <ac:spMkLst>
            <pc:docMk/>
            <pc:sldMk cId="2694193894" sldId="273"/>
            <ac:spMk id="2" creationId="{6ACE931C-0BC9-4C1D-9632-705FCDE13715}"/>
          </ac:spMkLst>
        </pc:spChg>
      </pc:sldChg>
      <pc:sldChg chg="modSp add">
        <pc:chgData name="Charles Blythe" userId="bae72e77361a8764" providerId="LiveId" clId="{B84E77B4-F904-429C-92F1-7D20099B70A2}" dt="2018-06-07T08:51:11.723" v="427"/>
        <pc:sldMkLst>
          <pc:docMk/>
          <pc:sldMk cId="1716875812" sldId="274"/>
        </pc:sldMkLst>
        <pc:spChg chg="mod">
          <ac:chgData name="Charles Blythe" userId="bae72e77361a8764" providerId="LiveId" clId="{B84E77B4-F904-429C-92F1-7D20099B70A2}" dt="2018-06-07T08:51:11.723" v="427"/>
          <ac:spMkLst>
            <pc:docMk/>
            <pc:sldMk cId="1716875812" sldId="274"/>
            <ac:spMk id="2" creationId="{6ACE931C-0BC9-4C1D-9632-705FCDE13715}"/>
          </ac:spMkLst>
        </pc:spChg>
      </pc:sldChg>
      <pc:sldChg chg="modSp add">
        <pc:chgData name="Charles Blythe" userId="bae72e77361a8764" providerId="LiveId" clId="{B84E77B4-F904-429C-92F1-7D20099B70A2}" dt="2018-06-07T09:00:57.014" v="448" actId="20577"/>
        <pc:sldMkLst>
          <pc:docMk/>
          <pc:sldMk cId="3371444794" sldId="275"/>
        </pc:sldMkLst>
        <pc:spChg chg="mod">
          <ac:chgData name="Charles Blythe" userId="bae72e77361a8764" providerId="LiveId" clId="{B84E77B4-F904-429C-92F1-7D20099B70A2}" dt="2018-06-07T09:00:57.014" v="448" actId="20577"/>
          <ac:spMkLst>
            <pc:docMk/>
            <pc:sldMk cId="3371444794" sldId="275"/>
            <ac:spMk id="2" creationId="{6ACE931C-0BC9-4C1D-9632-705FCDE13715}"/>
          </ac:spMkLst>
        </pc:spChg>
      </pc:sldChg>
      <pc:sldChg chg="modSp add">
        <pc:chgData name="Charles Blythe" userId="bae72e77361a8764" providerId="LiveId" clId="{B84E77B4-F904-429C-92F1-7D20099B70A2}" dt="2018-06-07T09:03:55.505" v="452" actId="20577"/>
        <pc:sldMkLst>
          <pc:docMk/>
          <pc:sldMk cId="3691700820" sldId="276"/>
        </pc:sldMkLst>
        <pc:spChg chg="mod">
          <ac:chgData name="Charles Blythe" userId="bae72e77361a8764" providerId="LiveId" clId="{B84E77B4-F904-429C-92F1-7D20099B70A2}" dt="2018-06-07T09:03:55.505" v="452" actId="20577"/>
          <ac:spMkLst>
            <pc:docMk/>
            <pc:sldMk cId="3691700820" sldId="276"/>
            <ac:spMk id="2" creationId="{6ACE931C-0BC9-4C1D-9632-705FCDE13715}"/>
          </ac:spMkLst>
        </pc:spChg>
      </pc:sldChg>
      <pc:sldChg chg="modSp add">
        <pc:chgData name="Charles Blythe" userId="bae72e77361a8764" providerId="LiveId" clId="{B84E77B4-F904-429C-92F1-7D20099B70A2}" dt="2018-06-07T09:06:09.267" v="456" actId="20577"/>
        <pc:sldMkLst>
          <pc:docMk/>
          <pc:sldMk cId="3346656858" sldId="277"/>
        </pc:sldMkLst>
        <pc:spChg chg="mod">
          <ac:chgData name="Charles Blythe" userId="bae72e77361a8764" providerId="LiveId" clId="{B84E77B4-F904-429C-92F1-7D20099B70A2}" dt="2018-06-07T09:06:09.267" v="456" actId="20577"/>
          <ac:spMkLst>
            <pc:docMk/>
            <pc:sldMk cId="3346656858" sldId="277"/>
            <ac:spMk id="2" creationId="{6ACE931C-0BC9-4C1D-9632-705FCDE13715}"/>
          </ac:spMkLst>
        </pc:spChg>
      </pc:sldChg>
      <pc:sldChg chg="modSp add">
        <pc:chgData name="Charles Blythe" userId="bae72e77361a8764" providerId="LiveId" clId="{B84E77B4-F904-429C-92F1-7D20099B70A2}" dt="2018-06-07T09:08:30.422" v="465" actId="20577"/>
        <pc:sldMkLst>
          <pc:docMk/>
          <pc:sldMk cId="3622024352" sldId="278"/>
        </pc:sldMkLst>
        <pc:spChg chg="mod">
          <ac:chgData name="Charles Blythe" userId="bae72e77361a8764" providerId="LiveId" clId="{B84E77B4-F904-429C-92F1-7D20099B70A2}" dt="2018-06-07T09:08:30.422" v="465" actId="20577"/>
          <ac:spMkLst>
            <pc:docMk/>
            <pc:sldMk cId="3622024352" sldId="278"/>
            <ac:spMk id="2" creationId="{6ACE931C-0BC9-4C1D-9632-705FCDE1371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81200757-3EAA-6646-8780-0FECAB3459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952BA13-8550-474B-A91E-D724DF63966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BC235-2459-264C-8858-1C3188AD5348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B6A7454-B891-624A-A350-3B662924B6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2A4547A-E22A-2F4E-A561-0233970BB60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8EC65-90FA-1743-A13B-409402AF089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95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3D297-4040-5A4B-8421-CF2430CAB508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E1EA7-A93D-BA49-BDA3-4E42378B74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856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158" y="1122363"/>
            <a:ext cx="912390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4158" y="3602038"/>
            <a:ext cx="912390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16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4804874" cy="45885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5185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6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4804874" cy="452100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51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563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9149862" cy="387009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050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42579" y="365125"/>
            <a:ext cx="1745483" cy="52865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315200" cy="528652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63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71357C-11C5-F64B-80A1-179A53FEA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2C514C5-717E-FA42-924E-41A15677D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C2BF8D1-F08C-4B4B-8FBD-B9A51D893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0D2542C-15C0-7F4E-A2EC-156AC0625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00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ABB1F3-2F79-F846-A1CB-992303CE7D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3980858-259F-AC40-B14C-3FF49C2F8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E069594-5E57-5342-B30C-6783C97FD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B66AEB-FBD4-6746-86B8-78B4F52A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23BA5E-E67C-0B4C-9238-6B242BCDA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65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FB99D2-C797-0F48-9ABD-171893FE5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F4318D-0359-3C4B-9D07-B5EC6CE85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1CA1F22-3F23-2A45-8242-4E20BB979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D8EDDB2-8821-814A-AFCB-FB011EA76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EE04ADE-8591-D54D-82C0-8CA9A835C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9010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4B65A4-CD34-E542-AA3B-410F99F5C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0336E2E-A226-6E4B-A0BF-59936A911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76ECF6-06B1-1042-9703-D25028AEB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F574429-843C-AE4C-879F-09208EB68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713CF58-EB45-EE45-AB88-CE542A8C9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38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C7590B-D6EA-2843-A98D-0BF4416D2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C0711A-2741-5245-BFBE-542A2F566C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01226C9-E965-3748-B951-554080869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8453920-1A77-3441-B716-C87809F21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580F5CA-0C05-DF49-8CFB-0F7715D6E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2B5DE6D-D58D-6246-8560-6B48561F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922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5C120D-9C98-7541-A4D1-ECDDBCE36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081D796-17A2-6D43-9454-BAD3FEB1F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7166ED1-50C0-D648-B865-172DA5AA27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E61E471-E208-3546-857E-10892FC3C6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C319FF5-6763-2047-B0CB-67E2B43241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1B036FF-1BB5-614A-AB87-E9F39D61E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8FA02C5-07EA-A94F-8E2E-932EC50AA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E1B4373-3B73-AD43-AAAC-28A7D8361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5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32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4ED90F-BA98-264C-A85A-FA17BB104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E997709-99BE-384F-AF93-DB01D29AD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1418142-6FC2-7443-A565-C33D93A7B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246F0CE-1BB1-7747-8F15-75898CB4A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0790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E855655-5E02-734C-8B17-5354E364B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20B04DA-AB26-D94B-BC45-36F3609B8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D98A3A1-20D2-074B-AFFF-E88912E45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1677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E3A0B5-B39D-2A45-A906-F7C446219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F896DB-D884-D547-8A87-1C4B13253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BB1E257-B35C-B941-8052-F0A6552FE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19EFA63-6AE3-9B4B-8A64-B5725176B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ED90D7-192D-E34A-A129-603DA2806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4E2F575-0AB5-ED40-B5A7-8443E9F80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9689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F9253A-1B2D-7542-9B6F-FA42D8613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497BB3B-A3FF-F442-BA29-C194E7F395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CC1370F-B2CB-984E-9BEA-F72D0F711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1938331-EB46-A241-945E-A9E29C5A8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E3BF304-2F66-0D4A-A0C9-740E3F587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5082B4A-2276-9647-AE95-D82B839AD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465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A41937-BF20-1646-BBD2-3DD84A9B6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B408E7C-DC3E-BA43-90E0-7C30EEDE1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7319338-EAE0-7A40-ABC4-13A8A4D6E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AAC90C6-4159-024A-93C1-DC92D77C3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A47F38-1C00-1A43-8EE6-78C364B3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920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423120A-C540-014D-A196-81DC0AE194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6E69A46-BF32-C540-A37E-771196197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BCE7306-3DCD-794D-8DEC-0C27A7C0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D85206-AC06-CE4A-A628-FAFFF43D6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E8BA3D5-9294-F940-B031-FD487FB58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916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AB2E44-36DA-4743-803D-A0C615B5C2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8E14E84-EAA2-0943-970C-C978FC477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0744B4-977F-524D-98D3-5F8270BA8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D3C28C-5E07-F041-8436-A1A6AF5D5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A61D60-843C-CA49-BA6D-C4FFE484E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9469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0138C7-0795-CB4E-995F-0C7059F9A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1BD73C-200E-464F-86B0-3B878E416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46AD399-A317-EA4F-BB28-D4C07E700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DA4670C-6D8A-5746-B623-9E521F602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2813A48-745C-5947-950A-E72406D27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454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A5B10A-60AE-EB49-98E1-D957426E5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9F78C1C-9F0D-034A-AFCE-15B725192D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13AE335-518E-D744-A806-4CEAED111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307580-6999-9640-BE6D-5328398E1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DAB0F4-4663-3844-B795-6568E0E5D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67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5DCEB2-EAAE-2E48-8AE9-747A0C350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041903-8308-514C-80B9-443CF2BDBC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37814B1-0E8C-D547-8CDD-98A742DE32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E6EDF7C-3A62-3B46-83A9-0097A8525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CCA6D9A-F34D-9145-A6E1-E71CE6F49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F86A584-920A-2E47-9098-CA1C7D4D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721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908587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908587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149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2CAF7D-9335-7044-81B5-F1A113C50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C2FA63E-7181-624C-857B-1B56214FE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829E0D-A137-DD47-8B7C-7854873857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CA01913-C7BB-DC43-A030-D88B3AF8E5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FCE15A7-A0FF-F840-A145-60B40D0C7E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F6704BD-3FD1-F347-B63B-0213B2250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30A167C-807D-FF49-939E-C6F2C67E0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7699041-3DA0-E042-8338-BE17C8AB7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973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B5BF22-797A-0E42-A2B4-7616EF973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A907525-F63E-BC4D-9FAF-9CAB1B6EC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5B0DAF4-7A33-E942-AD94-FFBC78E44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57115B0-7B7D-C347-81FC-FBBDE7EE8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295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A952BBB-52A2-BD4B-A650-63066A27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23FAFAF-7055-8C45-8986-D313F0432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1F3315E-3604-9940-A45C-CBD3E9496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2632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43DF9F-03E4-2D4A-8C73-CD9EB1FA9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AAA636-196C-B34E-8E36-12C762671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D03DB71-D964-1A46-88EB-6AB4CAE830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E711710-A939-F84B-8683-D705642BD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DC4CD12-B6BA-B74D-9975-6567C6D5E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1A894F0-A094-EB45-B854-AC2CE5688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884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323784-3503-DB46-90AD-920C280BE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11A924F-C866-FA4F-81F5-986CD8DC4B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A0913A9-EF05-5649-A644-8DACEFEC57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A61A965-8549-F843-B612-179E96B3A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BDA3CF1-CD91-C545-9FD1-EBB9EDE2C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78F200D-E0C3-FB42-A1DF-04C09CC92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584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A6F4E8-F804-874B-9E68-F54835CA2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3BF5CF5-A071-764F-8C6B-48CB0A79A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307B74B-AB68-2045-99A1-E8B25789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1C3105-9829-6F43-BE60-D98DAC434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18B794E-1320-FA42-917A-2541BF860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742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009B6CE-2456-1249-8C68-424B406C89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EF72CC3-927E-7441-B8F7-46FB767535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4C4C5B6-C1ED-A549-BD3D-D07FC4B6F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E65298-2108-3047-95A6-75A51769A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D47221-4CDC-8E41-B068-74C6425F9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485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9FB34B-5C59-7E45-B149-91B0EB7D24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FED5BB3-1B6F-F94E-8365-6F338F63D3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42DD81-683F-184F-8DE6-5BFDD5280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D32C1F1-5711-1246-A682-95FB94050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6D14F5-F8BF-4E49-99A4-631A7CE14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7681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58E500-26A4-BF4F-A737-D527D1476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3B1977-3A19-9F4B-9D72-F14AC6501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89315B-8C77-6045-9642-3852233C8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376156D-E3F5-CB4E-BD60-305930FA7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30D8C6-0F64-6F4B-A792-8B2C37872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853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56DE52-1EA5-3643-AE0D-AE2268B19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FFD3437-7A68-AB4C-9F06-D39851956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6D76892-DD3E-4845-BEE5-54E46F8D2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D591A1-A767-AC49-A16C-3F3C9E94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0272BC-724E-F341-A4FC-941E8745D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49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497475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3815862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176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0933AE-6685-1348-AEC6-F1848186B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295CBB-BDDB-584B-B414-5F58112306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724C79-869E-7C4C-8756-EA02DA39D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BA54D99-9257-1B46-A005-DFB653607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5850664-35B1-B047-B5D7-C90877EBC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7FB4789-7BC4-034E-BFF7-CB4F57453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215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9FE63B-2C5C-1C44-9BB2-A00C4A792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23E7CB3-DCBF-3143-A630-196FE83CF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7DDF094-D769-004E-9C71-EF9FC1F95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D5BA426-1A7D-6D4C-ACF1-9E6D0EE625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989A5B4-ADC1-4E42-88AB-5E7B2574C9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1F52982-232C-0C4F-9261-13021D491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705F16B-0731-3348-8178-EE39154FE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6220632-D22D-7445-B873-201B8F629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4758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D0C4A9-F0A8-6A40-9CB8-1124CAC3E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EA5B138-8849-A84D-B966-9DF1E94FE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0C1E746-A580-3A49-A4C0-FBB9C3B77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8485002-354D-3147-A2CB-3BEDFCDF6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955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15B674F-B1BD-DA40-A3B1-AD8CFF1C3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388047D-DD3C-A24E-81B1-ECA252FDA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434987D-AB8F-6B41-8A85-19B75E7EF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6658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171AC9-9FCD-E547-88D9-0D094C19A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628DEFD-AA86-5E40-BEED-B07B024AC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82EA183-3F13-A14B-BD5B-F62D5A294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CAD7809-EFDD-E44E-B686-B3036990D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9304834-14F4-4641-8484-CFEBBB33B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7185205-C7A1-C64A-BC8F-B33E8216D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430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603BCB-0634-7145-8E29-751A605BA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9C88CA3-19F4-B04C-B305-D1D587DC48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D56B339-520D-7A44-A611-AFCDE7DBB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13516B3-49BE-644D-B2AD-37D31EE60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314D71E-144F-5146-9B99-6F6C57BD9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1FE1F07-9E19-D84B-8B07-44C71D701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770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C8FCA7-8049-5944-BC40-899EC310B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BA5B9E7-F084-E446-977D-A714F4044A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B3506D-C34A-BD4B-B2C9-09835248A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9348CAB-F026-1944-8450-22FB8AEF5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A0AC33F-A3A2-A041-A466-194880C11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9909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CCE98BF-17AF-6D44-860E-84A164CC95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6759389-EC9F-4F4D-B304-D1C6DA50E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FF43E0-90FA-324A-986B-08FC997C9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1C5A636-47EE-BA40-AE36-BEEDDD6F4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7CC01C5-F166-5E4B-84F0-C33D55B49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8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9148274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443559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443559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19538" y="1681163"/>
            <a:ext cx="436852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19538" y="2505075"/>
            <a:ext cx="4368524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32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69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2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42B613-51B8-EF49-801F-A9C1E5F10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B41070F-DAFA-AC48-96DC-8C2A8EC5C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3C6356E-C245-B24B-8035-3237210E9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F4A1AEB-EEEB-0C47-9ED3-85824FCBA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52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24DF4F-20C9-8B4B-AB57-B9656C2DC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DE629DB-5AFB-314F-8E99-CA7CF304A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B9AD1C8-12BC-7643-8934-5D5ED5A99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66B42E7-4C66-734D-A8C1-531DF6B2A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81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49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149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8DA99-1ED3-F944-BC99-F7C71722FEC6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377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67FAC88F-3079-6C41-B97E-AB507D54E544}"/>
              </a:ext>
            </a:extLst>
          </p:cNvPr>
          <p:cNvSpPr/>
          <p:nvPr userDrawn="1"/>
        </p:nvSpPr>
        <p:spPr>
          <a:xfrm>
            <a:off x="10451364" y="0"/>
            <a:ext cx="1740635" cy="6858000"/>
          </a:xfrm>
          <a:prstGeom prst="rect">
            <a:avLst/>
          </a:prstGeom>
          <a:solidFill>
            <a:srgbClr val="2E55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B75AAFAF-2663-1B4A-953A-5BDE35D35E62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0800248" y="5441186"/>
            <a:ext cx="1042868" cy="10428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3ECEC7F7-E76D-BA4C-9E1D-7856473E0BC1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750064" y="5749111"/>
            <a:ext cx="2225407" cy="7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590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86" r:id="rId8"/>
    <p:sldLayoutId id="2147483673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42FE335-DF36-EC49-AEB9-1F17E90F6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D9C8947-963D-5A43-83DE-6AEA3F600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433340A-C86D-194E-AA81-2891DF2200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56663-F467-724F-9C4A-7CBA8A3563E3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6989F4A-AF3F-7945-B25B-38FA0354FA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53EE52A-4F22-4F49-86EE-7AC85B3CFA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51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D5C23F2-2025-A948-A822-6DF144B15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0F2833-791A-5449-92AD-C8EAF61BB4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4A85A-F517-B84D-9214-7EC82D2BC1FC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FE07BAE-4438-9347-900A-30D5B7185B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2726F4-93B9-9446-8A73-FC80042A3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CA7BE19C-4919-1944-BC61-CC284F92E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3752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40065B8-E642-2C45-BEC2-BA06987F4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D7E7E25-6EC5-B14A-8805-206FBEEB1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BC329F1-DD7D-934E-8EF4-0A2C3FCFD3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1076E-769D-994D-AD12-AED9E0FB0F7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2D288B-85DB-3249-BFAB-8630C92CEC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272F85-E71C-8B4E-A8FC-E4236B4274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1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youth.adventist.org/Resources/Spiritual-Gifts-Assessment/Spiritual-Gifts-Questionnair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32821"/>
            <a:ext cx="9149862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700" dirty="0" err="1" smtClean="0">
                <a:solidFill>
                  <a:schemeClr val="accent1"/>
                </a:solidFill>
              </a:rPr>
              <a:t>Seminario</a:t>
            </a:r>
            <a:r>
              <a:rPr lang="en-US" sz="6700" dirty="0" smtClean="0">
                <a:solidFill>
                  <a:schemeClr val="accent1"/>
                </a:solidFill>
              </a:rPr>
              <a:t> </a:t>
            </a:r>
            <a:r>
              <a:rPr lang="en-US" sz="6700" dirty="0" smtClean="0">
                <a:solidFill>
                  <a:schemeClr val="accent1"/>
                </a:solidFill>
              </a:rPr>
              <a:t>Nº</a:t>
            </a:r>
            <a:r>
              <a:rPr lang="en-US" sz="6700" dirty="0" smtClean="0">
                <a:solidFill>
                  <a:schemeClr val="accent1"/>
                </a:solidFill>
              </a:rPr>
              <a:t> </a:t>
            </a:r>
            <a:r>
              <a:rPr lang="en-US" sz="6700" dirty="0">
                <a:solidFill>
                  <a:schemeClr val="accent1"/>
                </a:solidFill>
              </a:rPr>
              <a:t>8 – </a:t>
            </a:r>
            <a:r>
              <a:rPr lang="en-US" sz="6700" dirty="0" smtClean="0">
                <a:solidFill>
                  <a:schemeClr val="accent1"/>
                </a:solidFill>
              </a:rPr>
              <a:t>El </a:t>
            </a:r>
            <a:r>
              <a:rPr lang="en-US" sz="6700" dirty="0" err="1" smtClean="0">
                <a:solidFill>
                  <a:schemeClr val="accent1"/>
                </a:solidFill>
              </a:rPr>
              <a:t>Servicio</a:t>
            </a:r>
            <a:r>
              <a:rPr lang="en-US" dirty="0">
                <a:solidFill>
                  <a:schemeClr val="accent1"/>
                </a:solidFill>
              </a:rPr>
              <a:t/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sz="2700" b="1" i="1" dirty="0" smtClean="0">
                <a:latin typeface="+mn-lt"/>
              </a:rPr>
              <a:t>Los </a:t>
            </a:r>
            <a:r>
              <a:rPr lang="en-US" sz="2700" b="1" i="1" dirty="0" err="1" smtClean="0">
                <a:latin typeface="+mn-lt"/>
              </a:rPr>
              <a:t>Dones</a:t>
            </a:r>
            <a:r>
              <a:rPr lang="en-US" sz="2700" b="1" i="1" dirty="0" smtClean="0">
                <a:latin typeface="+mn-lt"/>
              </a:rPr>
              <a:t> </a:t>
            </a:r>
            <a:r>
              <a:rPr lang="en-US" sz="2700" b="1" i="1" dirty="0" err="1" smtClean="0">
                <a:latin typeface="+mn-lt"/>
              </a:rPr>
              <a:t>Espirituales</a:t>
            </a:r>
            <a:r>
              <a:rPr lang="en-US" sz="2700" b="1" i="1" dirty="0" smtClean="0">
                <a:latin typeface="+mn-lt"/>
              </a:rPr>
              <a:t> y el </a:t>
            </a:r>
            <a:r>
              <a:rPr lang="en-US" sz="2700" b="1" i="1" dirty="0" err="1" smtClean="0">
                <a:latin typeface="+mn-lt"/>
              </a:rPr>
              <a:t>Servicio</a:t>
            </a:r>
            <a:r>
              <a:rPr lang="en-US" dirty="0">
                <a:solidFill>
                  <a:schemeClr val="accent1"/>
                </a:solidFill>
              </a:rPr>
              <a:t/>
            </a:r>
            <a:br>
              <a:rPr lang="en-US" dirty="0">
                <a:solidFill>
                  <a:schemeClr val="accent1"/>
                </a:solidFill>
              </a:rPr>
            </a:b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D3BE9F5-C50B-594A-B35C-3148C13254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065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VE" sz="2400" dirty="0"/>
              <a:t>Un líder juvenil observador y reflexivo involucrará a la juventud en el desarrollo </a:t>
            </a:r>
            <a:r>
              <a:rPr lang="es-VE" sz="2400" dirty="0" smtClean="0"/>
              <a:t>de estos </a:t>
            </a:r>
            <a:r>
              <a:rPr lang="es-VE" sz="2400" dirty="0"/>
              <a:t>dones</a:t>
            </a:r>
            <a:r>
              <a:rPr lang="es-VE" sz="2400" dirty="0" smtClean="0"/>
              <a:t>.</a:t>
            </a:r>
          </a:p>
          <a:p>
            <a:pPr algn="just"/>
            <a:r>
              <a:rPr lang="es-VE" sz="2400" dirty="0"/>
              <a:t>Este debe ser un proceso deliberado e intencional. El seguimiento de </a:t>
            </a:r>
            <a:r>
              <a:rPr lang="es-VE" sz="2400" dirty="0" smtClean="0"/>
              <a:t>los pasos </a:t>
            </a:r>
            <a:r>
              <a:rPr lang="es-VE" sz="2400" dirty="0"/>
              <a:t>no es lineal; es circular</a:t>
            </a:r>
            <a:r>
              <a:rPr lang="es-VE" sz="2400" dirty="0" smtClean="0"/>
              <a:t>.</a:t>
            </a:r>
          </a:p>
          <a:p>
            <a:pPr algn="just"/>
            <a:r>
              <a:rPr lang="es-VE" sz="2400" dirty="0"/>
              <a:t>Una vez que se han recorrido los pasos del uno al cinco, </a:t>
            </a:r>
            <a:r>
              <a:rPr lang="es-VE" sz="2400" dirty="0" smtClean="0"/>
              <a:t>se regresa </a:t>
            </a:r>
            <a:r>
              <a:rPr lang="es-VE" sz="2400" dirty="0"/>
              <a:t>al uno y se comienza de nuevo.</a:t>
            </a:r>
            <a:endParaRPr lang="en-US" sz="240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xmlns="" id="{E5E92BBC-1153-9A4F-98E1-F2292DADE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342"/>
            <a:ext cx="9149862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LOS DONES ESPIRITUALES HOY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8EB5708-B67E-624D-A5C9-48DD6979AE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415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4969" y="1420727"/>
            <a:ext cx="914986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VE" sz="2400" b="1" dirty="0" smtClean="0"/>
              <a:t>Paso Uno: Lleve </a:t>
            </a:r>
            <a:r>
              <a:rPr lang="es-VE" sz="2400" b="1" dirty="0"/>
              <a:t>un Inventario de dones espirituales</a:t>
            </a:r>
            <a:endParaRPr lang="en-US" sz="2400" dirty="0"/>
          </a:p>
          <a:p>
            <a:pPr algn="just"/>
            <a:r>
              <a:rPr lang="es-VE" sz="2400" dirty="0"/>
              <a:t>Encontrará el link del Inventario de los dones espirituales de los Ministerios </a:t>
            </a:r>
            <a:r>
              <a:rPr lang="es-VE" sz="2400" dirty="0" smtClean="0"/>
              <a:t>Juveniles Adventistas </a:t>
            </a:r>
            <a:r>
              <a:rPr lang="es-VE" sz="2400" dirty="0"/>
              <a:t>al final de este </a:t>
            </a:r>
            <a:r>
              <a:rPr lang="es-VE" sz="2400" dirty="0" smtClean="0"/>
              <a:t>módulo.</a:t>
            </a:r>
          </a:p>
          <a:p>
            <a:pPr algn="just"/>
            <a:r>
              <a:rPr lang="es-VE" sz="2400" dirty="0"/>
              <a:t>S</a:t>
            </a:r>
            <a:r>
              <a:rPr lang="es-VE" sz="2400" dirty="0" smtClean="0"/>
              <a:t>ería </a:t>
            </a:r>
            <a:r>
              <a:rPr lang="es-VE" sz="2400" dirty="0"/>
              <a:t>de ayuda el familiarizarse con </a:t>
            </a:r>
            <a:r>
              <a:rPr lang="es-VE" sz="2400" dirty="0" smtClean="0"/>
              <a:t>las categorías </a:t>
            </a:r>
            <a:r>
              <a:rPr lang="es-VE" sz="2400" dirty="0"/>
              <a:t>generales o dones tal como aparecen en la </a:t>
            </a:r>
            <a:r>
              <a:rPr lang="es-VE" sz="2400" dirty="0" smtClean="0"/>
              <a:t>Biblia.</a:t>
            </a:r>
            <a:r>
              <a:rPr lang="en-US" sz="2400" dirty="0" smtClean="0"/>
              <a:t> </a:t>
            </a:r>
            <a:endParaRPr lang="en-US" sz="2400" dirty="0"/>
          </a:p>
          <a:p>
            <a:pPr algn="just"/>
            <a:r>
              <a:rPr lang="es-VE" sz="2400" dirty="0"/>
              <a:t>También debe </a:t>
            </a:r>
            <a:r>
              <a:rPr lang="es-VE" sz="2400" dirty="0" smtClean="0"/>
              <a:t>entenderse que </a:t>
            </a:r>
            <a:r>
              <a:rPr lang="es-VE" sz="2400" dirty="0"/>
              <a:t>las listas de Romanos, </a:t>
            </a:r>
            <a:r>
              <a:rPr lang="es-VE" sz="2400" dirty="0" smtClean="0"/>
              <a:t>1 Corintios y Efesios </a:t>
            </a:r>
            <a:r>
              <a:rPr lang="es-VE" sz="2400" dirty="0"/>
              <a:t>no son exhaustivas.</a:t>
            </a:r>
            <a:endParaRPr 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9A6CE58-9932-C140-8365-77A34A30124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xmlns="" id="{E925CA1D-65EC-7E41-808D-E0EAD01DC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LOS DONES ESPIRITUALES HOY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341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2527"/>
            <a:ext cx="9149862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LOS DONES ESPIRITUALES HOY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9"/>
            <a:ext cx="9590590" cy="30306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VE" sz="2400" b="1" dirty="0"/>
              <a:t>Paso Dos: Identifique los dones y habilidades de la juventud</a:t>
            </a:r>
            <a:r>
              <a:rPr lang="en-US" sz="2400" b="1" dirty="0" smtClean="0"/>
              <a:t> </a:t>
            </a:r>
            <a:endParaRPr lang="en-US" sz="2400" dirty="0"/>
          </a:p>
          <a:p>
            <a:pPr algn="just"/>
            <a:r>
              <a:rPr lang="es-VE" sz="2400" dirty="0"/>
              <a:t>Usted y los jóvenes disfrutarán de la exploración y el estudio de los </a:t>
            </a:r>
            <a:r>
              <a:rPr lang="es-VE" sz="2400" dirty="0" smtClean="0"/>
              <a:t>dones espirituales</a:t>
            </a:r>
            <a:r>
              <a:rPr lang="es-VE" sz="2400" dirty="0"/>
              <a:t>. Una cosa importante que verá suceder es a los jóvenes animándose </a:t>
            </a:r>
            <a:r>
              <a:rPr lang="es-VE" sz="2400" dirty="0" smtClean="0"/>
              <a:t>y afirmándose </a:t>
            </a:r>
            <a:r>
              <a:rPr lang="es-VE" sz="2400" dirty="0"/>
              <a:t>los unos a los otros. Uno puede pensar tímidamente que no tiene </a:t>
            </a:r>
            <a:r>
              <a:rPr lang="es-VE" sz="2400" dirty="0" smtClean="0"/>
              <a:t>ningún don</a:t>
            </a:r>
            <a:r>
              <a:rPr lang="es-VE" sz="2400" dirty="0"/>
              <a:t>, pero el inventario muestra que si lo tienen. Un amigo, o varios de ellos le dicen-- ¡</a:t>
            </a:r>
            <a:r>
              <a:rPr lang="es-VE" sz="2400" dirty="0" smtClean="0"/>
              <a:t>Oh si</a:t>
            </a:r>
            <a:r>
              <a:rPr lang="es-VE" sz="2400" dirty="0"/>
              <a:t>, si tienes! ¿Recuerdas cuando tu…?”Por supuesto, usted les ayudará a entender </a:t>
            </a:r>
            <a:r>
              <a:rPr lang="es-VE" sz="2400" dirty="0" smtClean="0"/>
              <a:t>que uno </a:t>
            </a:r>
            <a:r>
              <a:rPr lang="es-VE" sz="2400" dirty="0"/>
              <a:t>de los pasos importantes del discernimiento de un don es que es afirmado por </a:t>
            </a:r>
            <a:r>
              <a:rPr lang="es-VE" sz="2400" dirty="0" smtClean="0"/>
              <a:t>otros cuando </a:t>
            </a:r>
            <a:r>
              <a:rPr lang="es-VE" sz="2400" dirty="0"/>
              <a:t>es ejercido.</a:t>
            </a:r>
            <a:endParaRPr 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11F4C33-6A57-1E4D-81CA-280CCC604A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444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LOS DONES ESPIRITUALES HOY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38" y="1690688"/>
            <a:ext cx="963599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VE" sz="2400" b="1" dirty="0"/>
              <a:t>Paso Tres</a:t>
            </a:r>
            <a:r>
              <a:rPr lang="es-VE" sz="2400" b="1" dirty="0" smtClean="0"/>
              <a:t>: Motive </a:t>
            </a:r>
            <a:r>
              <a:rPr lang="es-VE" sz="2400" b="1" dirty="0"/>
              <a:t>los dones y talentos</a:t>
            </a:r>
            <a:endParaRPr lang="en-US" sz="2400" dirty="0" smtClean="0"/>
          </a:p>
          <a:p>
            <a:r>
              <a:rPr lang="es-VE" sz="2400" dirty="0"/>
              <a:t>No importa cuánto los jóvenes se motiven los unos a los otros, será su tarea </a:t>
            </a:r>
            <a:r>
              <a:rPr lang="es-VE" sz="2400" dirty="0" smtClean="0"/>
              <a:t>como líder </a:t>
            </a:r>
            <a:r>
              <a:rPr lang="es-VE" sz="2400" dirty="0"/>
              <a:t>ser el motivador principal</a:t>
            </a:r>
            <a:r>
              <a:rPr lang="es-VE" sz="2400" dirty="0" smtClean="0"/>
              <a:t>.</a:t>
            </a:r>
            <a:r>
              <a:rPr lang="en-US" sz="2400" dirty="0" smtClean="0"/>
              <a:t> </a:t>
            </a:r>
          </a:p>
          <a:p>
            <a:r>
              <a:rPr lang="es-VE" sz="2400" dirty="0"/>
              <a:t>No querrá darles la impresión de que el joven no </a:t>
            </a:r>
            <a:r>
              <a:rPr lang="es-VE" sz="2400" dirty="0" smtClean="0"/>
              <a:t>recibe ningún </a:t>
            </a:r>
            <a:r>
              <a:rPr lang="es-VE" sz="2400" dirty="0"/>
              <a:t>crédito por cualquier don que Dios le haya otorgado, como si ellos fuesen </a:t>
            </a:r>
            <a:r>
              <a:rPr lang="es-VE" sz="2400" dirty="0" smtClean="0"/>
              <a:t>de alguna </a:t>
            </a:r>
            <a:r>
              <a:rPr lang="es-VE" sz="2400" dirty="0"/>
              <a:t>manera más especiales que los demás </a:t>
            </a:r>
            <a:r>
              <a:rPr lang="es-VE" sz="2400" dirty="0" smtClean="0"/>
              <a:t>y “</a:t>
            </a:r>
            <a:r>
              <a:rPr lang="es-VE" sz="2400" dirty="0"/>
              <a:t>merecieran” los dones que reciben. </a:t>
            </a:r>
            <a:r>
              <a:rPr lang="es-VE" sz="2400" dirty="0" smtClean="0"/>
              <a:t>Pero ciertamente </a:t>
            </a:r>
            <a:r>
              <a:rPr lang="es-VE" sz="2400" dirty="0"/>
              <a:t>quiere afirmarlos y motivarlos.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909C41B9-ED0E-8645-A2A1-BBA4F98E5E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700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LOS DONES ESPIRITUALES HOY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38" y="1690688"/>
            <a:ext cx="979747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VE" sz="2400" b="1" dirty="0" smtClean="0"/>
              <a:t>Paso Cuatro: Comprometa </a:t>
            </a:r>
            <a:r>
              <a:rPr lang="es-VE" sz="2400" b="1" dirty="0"/>
              <a:t>o utilice estos dones y talentos en </a:t>
            </a:r>
            <a:r>
              <a:rPr lang="es-VE" sz="2400" b="1" dirty="0" smtClean="0"/>
              <a:t>el ministerio</a:t>
            </a:r>
            <a:r>
              <a:rPr lang="en-US" sz="2400" b="1" dirty="0" smtClean="0"/>
              <a:t> </a:t>
            </a:r>
            <a:endParaRPr lang="en-US" sz="2400" dirty="0"/>
          </a:p>
          <a:p>
            <a:pPr algn="just"/>
            <a:r>
              <a:rPr lang="es-VE" sz="2400" dirty="0"/>
              <a:t>Allí es cuando planificará las cosas que hemos estudiado </a:t>
            </a:r>
            <a:r>
              <a:rPr lang="es-VE" sz="2400" dirty="0" smtClean="0"/>
              <a:t>en otros </a:t>
            </a:r>
            <a:r>
              <a:rPr lang="es-VE" sz="2400" dirty="0"/>
              <a:t>puntos de este seminario, </a:t>
            </a:r>
            <a:r>
              <a:rPr lang="es-VE" sz="2400" dirty="0" smtClean="0"/>
              <a:t>y movilizará </a:t>
            </a:r>
            <a:r>
              <a:rPr lang="es-VE" sz="2400" dirty="0"/>
              <a:t>a su enérgico “ejército” juvenil para </a:t>
            </a:r>
            <a:r>
              <a:rPr lang="es-VE" sz="2400" dirty="0" smtClean="0"/>
              <a:t>Jesús. Grandes </a:t>
            </a:r>
            <a:r>
              <a:rPr lang="es-VE" sz="2400" dirty="0"/>
              <a:t>cosas sucederán, y luego se reunirán, evaluarán, tomarán notas de los </a:t>
            </a:r>
            <a:r>
              <a:rPr lang="es-VE" sz="2400" dirty="0" smtClean="0"/>
              <a:t>cambios que </a:t>
            </a:r>
            <a:r>
              <a:rPr lang="es-VE" sz="2400" dirty="0"/>
              <a:t>quieran implementar, como también, se darán ánimo unos a otros por los errores </a:t>
            </a:r>
            <a:r>
              <a:rPr lang="es-VE" sz="2400" dirty="0" smtClean="0"/>
              <a:t>que pudieron </a:t>
            </a:r>
            <a:r>
              <a:rPr lang="es-VE" sz="2400" dirty="0"/>
              <a:t>haberse cometido y se motivarán a intentarlo nuevamente, con las </a:t>
            </a:r>
            <a:r>
              <a:rPr lang="es-VE" sz="2400" dirty="0" smtClean="0"/>
              <a:t>manos puestas </a:t>
            </a:r>
            <a:r>
              <a:rPr lang="es-VE" sz="2400" dirty="0"/>
              <a:t>en Dios</a:t>
            </a:r>
            <a:r>
              <a:rPr lang="es-VE" sz="2400" dirty="0" smtClean="0"/>
              <a:t>.</a:t>
            </a:r>
            <a:endParaRPr lang="es-VE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8227A3E-D3C1-174F-98BB-DDE30A4143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656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LOS DONES ESPIRITUALES HOY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819" y="1690688"/>
            <a:ext cx="9428545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 smtClean="0"/>
              <a:t>Paso </a:t>
            </a:r>
            <a:r>
              <a:rPr lang="en-US" sz="2400" b="1" dirty="0" err="1" smtClean="0"/>
              <a:t>Cinco:Afirme</a:t>
            </a:r>
            <a:r>
              <a:rPr lang="en-US" sz="2400" b="1" dirty="0" smtClean="0"/>
              <a:t> </a:t>
            </a:r>
            <a:r>
              <a:rPr lang="en-US" sz="2400" b="1" dirty="0" err="1"/>
              <a:t>esos</a:t>
            </a:r>
            <a:r>
              <a:rPr lang="en-US" sz="2400" b="1" dirty="0"/>
              <a:t> </a:t>
            </a:r>
            <a:r>
              <a:rPr lang="en-US" sz="2400" b="1" dirty="0" err="1"/>
              <a:t>dones</a:t>
            </a:r>
            <a:r>
              <a:rPr lang="en-US" sz="2400" b="1" dirty="0"/>
              <a:t> </a:t>
            </a:r>
            <a:r>
              <a:rPr lang="en-US" sz="2400" b="1" dirty="0" err="1"/>
              <a:t>constantemente</a:t>
            </a:r>
            <a:r>
              <a:rPr lang="en-US" sz="2400" b="1" dirty="0"/>
              <a:t> </a:t>
            </a:r>
            <a:endParaRPr lang="en-US" sz="2400" b="1" dirty="0"/>
          </a:p>
          <a:p>
            <a:pPr algn="just"/>
            <a:r>
              <a:rPr lang="es-VE" sz="2400" dirty="0"/>
              <a:t>Como líder juvenil, usted sabe, cuán sencillo es sentirse desanimado, o </a:t>
            </a:r>
            <a:r>
              <a:rPr lang="es-VE" sz="2400" dirty="0" smtClean="0"/>
              <a:t>simplemente alejarse </a:t>
            </a:r>
            <a:r>
              <a:rPr lang="es-VE" sz="2400" dirty="0"/>
              <a:t>y olvidar el llamado recibido cuando se está en medio del estrés de la vida. </a:t>
            </a:r>
            <a:r>
              <a:rPr lang="es-VE" sz="2400" dirty="0" smtClean="0"/>
              <a:t>Para los </a:t>
            </a:r>
            <a:r>
              <a:rPr lang="es-VE" sz="2400" dirty="0"/>
              <a:t>jóvenes esto es aún más cierto.</a:t>
            </a:r>
            <a:endParaRPr lang="en-US" sz="2400" dirty="0"/>
          </a:p>
          <a:p>
            <a:pPr algn="just"/>
            <a:r>
              <a:rPr lang="es-VE" sz="2400" dirty="0"/>
              <a:t>La motivación constante y mutua hará mucho de la obra de ayudarlos a todos </a:t>
            </a:r>
            <a:r>
              <a:rPr lang="es-VE" sz="2400" dirty="0" smtClean="0"/>
              <a:t>a avanzar </a:t>
            </a:r>
            <a:r>
              <a:rPr lang="es-VE" sz="2400" dirty="0"/>
              <a:t>en la travesía en la que Dios les está llevando, para convertirse en discípulos </a:t>
            </a:r>
            <a:r>
              <a:rPr lang="es-VE" sz="2400" dirty="0" smtClean="0"/>
              <a:t>de Jesús completamente comprometidos.</a:t>
            </a:r>
            <a:endParaRPr 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5B3934C9-B71C-244C-BA19-FFB4C75F49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024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3756"/>
            <a:ext cx="9149862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Enumere</a:t>
            </a:r>
            <a:r>
              <a:rPr lang="en-US" dirty="0" smtClean="0"/>
              <a:t> al </a:t>
            </a:r>
            <a:r>
              <a:rPr lang="en-US" dirty="0" err="1" smtClean="0"/>
              <a:t>menos</a:t>
            </a:r>
            <a:r>
              <a:rPr lang="en-US" dirty="0" smtClean="0"/>
              <a:t> </a:t>
            </a:r>
            <a:r>
              <a:rPr lang="en-US" dirty="0" err="1" smtClean="0"/>
              <a:t>cinco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/>
              <a:t>5) </a:t>
            </a:r>
            <a:r>
              <a:rPr lang="en-US" dirty="0" err="1" smtClean="0"/>
              <a:t>dones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ha </a:t>
            </a:r>
            <a:r>
              <a:rPr lang="en-US" dirty="0" err="1" smtClean="0"/>
              <a:t>identificado</a:t>
            </a:r>
            <a:r>
              <a:rPr lang="en-US" dirty="0" smtClean="0"/>
              <a:t> en los </a:t>
            </a:r>
            <a:r>
              <a:rPr lang="en-US" dirty="0" err="1" smtClean="0"/>
              <a:t>jóvenes</a:t>
            </a:r>
            <a:r>
              <a:rPr lang="en-US" dirty="0" smtClean="0"/>
              <a:t> de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iglesia</a:t>
            </a:r>
            <a:r>
              <a:rPr lang="en-US" dirty="0" smtClean="0"/>
              <a:t>.</a:t>
            </a:r>
            <a:endParaRPr lang="en-US" dirty="0"/>
          </a:p>
          <a:p>
            <a:pPr marL="0" lv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4D96847-1F4B-1047-81CA-D3B84746D2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xmlns="" id="{EA56A83B-0F9B-DB4A-9BCC-6EDF32411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8193"/>
            <a:ext cx="9149862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Explore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943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273" y="1436511"/>
            <a:ext cx="9401417" cy="4351338"/>
          </a:xfrm>
        </p:spPr>
        <p:txBody>
          <a:bodyPr>
            <a:normAutofit/>
          </a:bodyPr>
          <a:lstStyle/>
          <a:p>
            <a:pPr algn="just"/>
            <a:r>
              <a:rPr lang="es-VE" sz="2600" dirty="0"/>
              <a:t>Todos los cristianos tienen completo y total acceso al Espíritu Santo en </a:t>
            </a:r>
            <a:r>
              <a:rPr lang="es-VE" sz="2600" dirty="0" smtClean="0"/>
              <a:t>cualquier momento y son </a:t>
            </a:r>
            <a:r>
              <a:rPr lang="es-VE" sz="2600" dirty="0"/>
              <a:t>beneficiarios de los dones que </a:t>
            </a:r>
            <a:r>
              <a:rPr lang="es-VE" sz="2600" dirty="0" smtClean="0"/>
              <a:t>Él otorga.</a:t>
            </a:r>
          </a:p>
          <a:p>
            <a:pPr algn="just"/>
            <a:r>
              <a:rPr lang="es-VE" sz="2600" dirty="0" smtClean="0"/>
              <a:t>Es el </a:t>
            </a:r>
            <a:r>
              <a:rPr lang="es-VE" sz="2600" dirty="0"/>
              <a:t>privilegio de cada joven </a:t>
            </a:r>
            <a:r>
              <a:rPr lang="es-VE" sz="2600" dirty="0" smtClean="0"/>
              <a:t>ser el </a:t>
            </a:r>
            <a:r>
              <a:rPr lang="es-VE" sz="2600" dirty="0"/>
              <a:t>recipiente de uno de esos dones.</a:t>
            </a:r>
            <a:r>
              <a:rPr lang="en-US" sz="2600" dirty="0" smtClean="0"/>
              <a:t> </a:t>
            </a:r>
            <a:endParaRPr lang="en-US" sz="2600" dirty="0"/>
          </a:p>
          <a:p>
            <a:pPr algn="just"/>
            <a:r>
              <a:rPr lang="es-VE" sz="2600" dirty="0"/>
              <a:t>Los líderes </a:t>
            </a:r>
            <a:r>
              <a:rPr lang="es-VE" sz="2600" dirty="0" smtClean="0"/>
              <a:t>juveniles tienen </a:t>
            </a:r>
            <a:r>
              <a:rPr lang="es-VE" sz="2600" dirty="0"/>
              <a:t>el privilegio único y la oportunidad de motivar a los jóvenes a identificar </a:t>
            </a:r>
            <a:r>
              <a:rPr lang="es-VE" sz="2600" dirty="0" smtClean="0"/>
              <a:t>y desarrollar </a:t>
            </a:r>
            <a:r>
              <a:rPr lang="es-VE" sz="2600" dirty="0"/>
              <a:t>sus dones espirituales.</a:t>
            </a:r>
            <a:r>
              <a:rPr lang="en-US" sz="2600" dirty="0" smtClean="0"/>
              <a:t> </a:t>
            </a:r>
            <a:endParaRPr lang="en-US" sz="2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91106729-9E05-354A-BAD8-6A602314D9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xmlns="" id="{406650B5-0D48-C248-B379-9A1441100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65557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CONCLUSIÓN</a:t>
            </a:r>
            <a:r>
              <a:rPr lang="en-US" dirty="0">
                <a:solidFill>
                  <a:schemeClr val="accent1"/>
                </a:solidFill>
              </a:rPr>
              <a:t/>
            </a:r>
            <a:br>
              <a:rPr lang="en-US" dirty="0">
                <a:solidFill>
                  <a:schemeClr val="accent1"/>
                </a:solidFill>
              </a:rPr>
            </a:b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355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ACTIVIDADES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0727"/>
            <a:ext cx="9149862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 </a:t>
            </a:r>
            <a:endParaRPr lang="en-US" dirty="0"/>
          </a:p>
          <a:p>
            <a:pPr lvl="1"/>
            <a:endParaRPr lang="en-US" dirty="0"/>
          </a:p>
          <a:p>
            <a:pPr lvl="1" algn="just"/>
            <a:r>
              <a:rPr lang="es-VE" dirty="0"/>
              <a:t>Haga una lista de cinco (5) dones que ha identificado en la juventud de </a:t>
            </a:r>
            <a:r>
              <a:rPr lang="es-VE" dirty="0" smtClean="0"/>
              <a:t>su iglesia </a:t>
            </a:r>
            <a:r>
              <a:rPr lang="es-VE" dirty="0"/>
              <a:t>local.</a:t>
            </a:r>
            <a:endParaRPr lang="en-US" dirty="0"/>
          </a:p>
          <a:p>
            <a:pPr lvl="1" algn="just"/>
            <a:r>
              <a:rPr lang="es-VE" dirty="0"/>
              <a:t>El líder del curso llevará a los participantes a completar el inventario de </a:t>
            </a:r>
            <a:r>
              <a:rPr lang="es-VE" dirty="0" smtClean="0"/>
              <a:t>dones espirituales. Esta </a:t>
            </a:r>
            <a:r>
              <a:rPr lang="es-VE" dirty="0"/>
              <a:t>es una parte vital </a:t>
            </a:r>
            <a:r>
              <a:rPr lang="es-VE" dirty="0" smtClean="0"/>
              <a:t>del proceso </a:t>
            </a:r>
            <a:r>
              <a:rPr lang="es-VE" dirty="0"/>
              <a:t>de evaluación.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1CF3551-0832-6C40-9B70-146FAB0096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0244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RECURSOS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400" u="sng" dirty="0">
                <a:hlinkClick r:id="rId2"/>
              </a:rPr>
              <a:t>http://youth.adventist.org/Resources/Spiritual-Gifts-Assessment/Spiritual-Gifts-Questionnaire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C2A96CA7-444B-2B4E-B689-0FB20CAA5D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875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4616"/>
            <a:ext cx="9149862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b="1" dirty="0" smtClean="0">
                <a:solidFill>
                  <a:schemeClr val="accent1"/>
                </a:solidFill>
                <a:latin typeface="+mj-lt"/>
              </a:rPr>
              <a:t>INTRODUCCIÓN</a:t>
            </a:r>
            <a:endParaRPr lang="en-US" sz="4400" dirty="0">
              <a:solidFill>
                <a:schemeClr val="accent1"/>
              </a:solidFill>
              <a:latin typeface="+mj-lt"/>
            </a:endParaRPr>
          </a:p>
          <a:p>
            <a:pPr marL="0" indent="0" algn="just">
              <a:buNone/>
            </a:pPr>
            <a:endParaRPr lang="en-US" sz="2500" dirty="0"/>
          </a:p>
          <a:p>
            <a:pPr marL="0" indent="0" algn="just">
              <a:buNone/>
            </a:pPr>
            <a:r>
              <a:rPr lang="es-VE" sz="2500" dirty="0"/>
              <a:t>El Señor tiene un don especial para cada joven. </a:t>
            </a:r>
            <a:r>
              <a:rPr lang="es-VE" sz="2500" dirty="0" smtClean="0"/>
              <a:t>Cómo </a:t>
            </a:r>
            <a:r>
              <a:rPr lang="es-VE" sz="2500" dirty="0"/>
              <a:t>estos </a:t>
            </a:r>
            <a:r>
              <a:rPr lang="es-VE" sz="2500" dirty="0" smtClean="0"/>
              <a:t>dones espirituales </a:t>
            </a:r>
            <a:r>
              <a:rPr lang="es-VE" sz="2500" dirty="0"/>
              <a:t>pueden expresarse en </a:t>
            </a:r>
            <a:r>
              <a:rPr lang="es-VE" sz="2500" dirty="0" smtClean="0"/>
              <a:t>la iglesia </a:t>
            </a:r>
            <a:r>
              <a:rPr lang="es-VE" sz="2500" dirty="0"/>
              <a:t>local. ¿Qué oportunidades hay disponibles </a:t>
            </a:r>
            <a:r>
              <a:rPr lang="es-VE" sz="2500" dirty="0" smtClean="0"/>
              <a:t>para cada </a:t>
            </a:r>
            <a:r>
              <a:rPr lang="es-VE" sz="2500" dirty="0"/>
              <a:t>don? ¿Quiénes son las personas principales </a:t>
            </a:r>
            <a:r>
              <a:rPr lang="es-VE" sz="2500" dirty="0" smtClean="0"/>
              <a:t>en esta </a:t>
            </a:r>
            <a:r>
              <a:rPr lang="es-VE" sz="2500" dirty="0"/>
              <a:t>jornada? ¿Cuál es el papel del núcleo familiar </a:t>
            </a:r>
            <a:r>
              <a:rPr lang="es-VE" sz="2500" dirty="0" smtClean="0"/>
              <a:t>y de la familia </a:t>
            </a:r>
            <a:r>
              <a:rPr lang="es-VE" sz="2500" dirty="0"/>
              <a:t>eclesiástica? ¿Cómo pueden estos dones </a:t>
            </a:r>
            <a:r>
              <a:rPr lang="es-VE" sz="2500" dirty="0" smtClean="0"/>
              <a:t>ser usados </a:t>
            </a:r>
            <a:r>
              <a:rPr lang="es-VE" sz="2500" dirty="0"/>
              <a:t>para incentivar la máxima participación de </a:t>
            </a:r>
            <a:r>
              <a:rPr lang="es-VE" sz="2500" dirty="0" smtClean="0"/>
              <a:t>la juventud</a:t>
            </a:r>
            <a:r>
              <a:rPr lang="es-VE" sz="2500" dirty="0"/>
              <a:t>? ¿Por qué deberían estos dones de </a:t>
            </a:r>
            <a:r>
              <a:rPr lang="es-VE" sz="2500" dirty="0" smtClean="0"/>
              <a:t>la juventud </a:t>
            </a:r>
            <a:r>
              <a:rPr lang="es-VE" sz="2500" dirty="0"/>
              <a:t>ser reconocidos </a:t>
            </a:r>
            <a:r>
              <a:rPr lang="es-VE" sz="2500" dirty="0" smtClean="0"/>
              <a:t>y adoptados?</a:t>
            </a:r>
            <a:endParaRPr lang="en-US" sz="2500" dirty="0" smtClean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3BE3FAC-E40A-2041-BAC8-4D136BA6D1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593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453" y="548629"/>
            <a:ext cx="9683188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>
                <a:solidFill>
                  <a:schemeClr val="accent1"/>
                </a:solidFill>
                <a:latin typeface="+mj-lt"/>
              </a:rPr>
              <a:t>OBJETIVOS DEL SEMINARIO</a:t>
            </a:r>
            <a:endParaRPr lang="en-US" sz="4400" dirty="0">
              <a:solidFill>
                <a:schemeClr val="accent1"/>
              </a:solidFill>
              <a:latin typeface="+mj-lt"/>
            </a:endParaRPr>
          </a:p>
          <a:p>
            <a:r>
              <a:rPr lang="es-VE" sz="2400" dirty="0" smtClean="0"/>
              <a:t>Desarrollar </a:t>
            </a:r>
            <a:r>
              <a:rPr lang="es-VE" sz="2400" dirty="0"/>
              <a:t>un sentido </a:t>
            </a:r>
            <a:r>
              <a:rPr lang="es-VE" sz="2400" dirty="0" smtClean="0"/>
              <a:t>de aprecio </a:t>
            </a:r>
            <a:r>
              <a:rPr lang="es-VE" sz="2400" dirty="0"/>
              <a:t>por los dones espirituales en el </a:t>
            </a:r>
            <a:r>
              <a:rPr lang="es-VE" sz="2400" dirty="0" smtClean="0"/>
              <a:t>Ministerio Juvenil.</a:t>
            </a:r>
          </a:p>
          <a:p>
            <a:r>
              <a:rPr lang="es-VE" sz="2400" dirty="0" smtClean="0"/>
              <a:t>Establecer </a:t>
            </a:r>
            <a:r>
              <a:rPr lang="es-VE" sz="2400" dirty="0"/>
              <a:t>una base teológica para </a:t>
            </a:r>
            <a:r>
              <a:rPr lang="es-VE" sz="2400" dirty="0" smtClean="0"/>
              <a:t>los dones espirituales.</a:t>
            </a:r>
          </a:p>
          <a:p>
            <a:r>
              <a:rPr lang="es-VE" sz="2400" dirty="0" smtClean="0"/>
              <a:t>Demostrar </a:t>
            </a:r>
            <a:r>
              <a:rPr lang="es-VE" sz="2400" dirty="0"/>
              <a:t>la importancia </a:t>
            </a:r>
            <a:r>
              <a:rPr lang="es-VE" sz="2400" dirty="0" smtClean="0"/>
              <a:t>de identificar </a:t>
            </a:r>
            <a:r>
              <a:rPr lang="es-VE" sz="2400" dirty="0"/>
              <a:t>y utilizar los dones espirituales de los </a:t>
            </a:r>
            <a:r>
              <a:rPr lang="es-VE" sz="2400" dirty="0" smtClean="0"/>
              <a:t>jóvenes adultos </a:t>
            </a:r>
            <a:r>
              <a:rPr lang="es-VE" sz="2400" dirty="0"/>
              <a:t>y los </a:t>
            </a:r>
            <a:r>
              <a:rPr lang="es-VE" sz="2400" dirty="0" smtClean="0"/>
              <a:t>adolescentes.</a:t>
            </a:r>
          </a:p>
          <a:p>
            <a:r>
              <a:rPr lang="es-ES" sz="2400" dirty="0" smtClean="0"/>
              <a:t>Entender cómo realizar un inventario de dones espirituales.</a:t>
            </a:r>
          </a:p>
          <a:p>
            <a:r>
              <a:rPr lang="es-ES" sz="2400" dirty="0" smtClean="0"/>
              <a:t>Aprender cómo reconocer y afirmar los dones espirituales y usarlos en la construcción de la iglesia de Dios en la tierra.</a:t>
            </a:r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33CB879-CCC7-AB48-AB0E-2F9F9373BC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97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072" y="401942"/>
            <a:ext cx="9532717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400" b="1" dirty="0" smtClean="0">
                <a:solidFill>
                  <a:schemeClr val="accent1"/>
                </a:solidFill>
                <a:latin typeface="+mj-lt"/>
              </a:rPr>
              <a:t>MINISTERIO DE DONES ESPIRITUALES</a:t>
            </a:r>
            <a:endParaRPr lang="en-US" sz="4400" dirty="0">
              <a:solidFill>
                <a:schemeClr val="accent1"/>
              </a:solidFill>
              <a:latin typeface="+mj-lt"/>
            </a:endParaRPr>
          </a:p>
          <a:p>
            <a:endParaRPr lang="en-US" sz="2400" b="1" dirty="0"/>
          </a:p>
          <a:p>
            <a:r>
              <a:rPr lang="en-US" sz="2400" b="1" dirty="0" smtClean="0"/>
              <a:t>La </a:t>
            </a:r>
            <a:r>
              <a:rPr lang="en-US" sz="2400" b="1" dirty="0" err="1" smtClean="0"/>
              <a:t>Promesa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s-VE" sz="2400" dirty="0"/>
              <a:t>Jesús prometió a sus discípulos antes de dejar este mundo, que enviaría </a:t>
            </a:r>
            <a:r>
              <a:rPr lang="es-VE" sz="2400" dirty="0" smtClean="0"/>
              <a:t>un Consolador</a:t>
            </a:r>
            <a:r>
              <a:rPr lang="es-VE" sz="2400" dirty="0"/>
              <a:t>, a quien identificó como el Espíritu Santo</a:t>
            </a:r>
            <a:r>
              <a:rPr lang="en-US" sz="2400" dirty="0" smtClean="0"/>
              <a:t>. </a:t>
            </a:r>
            <a:endParaRPr lang="en-US" sz="2400" dirty="0"/>
          </a:p>
          <a:p>
            <a:r>
              <a:rPr lang="en-US" sz="2400" dirty="0" smtClean="0"/>
              <a:t>El </a:t>
            </a:r>
            <a:r>
              <a:rPr lang="en-US" sz="2400" dirty="0" err="1" smtClean="0"/>
              <a:t>Espíritu</a:t>
            </a:r>
            <a:r>
              <a:rPr lang="en-US" sz="2400" dirty="0" smtClean="0"/>
              <a:t> </a:t>
            </a:r>
            <a:r>
              <a:rPr lang="en-US" sz="2400" dirty="0" smtClean="0"/>
              <a:t>Santo </a:t>
            </a:r>
            <a:r>
              <a:rPr lang="en-US" sz="2400" dirty="0" err="1" smtClean="0"/>
              <a:t>es</a:t>
            </a:r>
            <a:r>
              <a:rPr lang="en-US" sz="2400" dirty="0" smtClean="0"/>
              <a:t> </a:t>
            </a:r>
            <a:r>
              <a:rPr lang="en-US" sz="2400" dirty="0" err="1" smtClean="0"/>
              <a:t>funcional</a:t>
            </a:r>
            <a:r>
              <a:rPr lang="en-US" sz="2400" dirty="0" smtClean="0"/>
              <a:t> y </a:t>
            </a:r>
            <a:r>
              <a:rPr lang="en-US" sz="2400" dirty="0" err="1" smtClean="0"/>
              <a:t>operacional</a:t>
            </a:r>
            <a:r>
              <a:rPr lang="en-US" sz="2400" dirty="0" smtClean="0"/>
              <a:t> en la </a:t>
            </a:r>
            <a:r>
              <a:rPr lang="en-US" sz="2400" dirty="0" err="1" smtClean="0"/>
              <a:t>vida</a:t>
            </a:r>
            <a:r>
              <a:rPr lang="en-US" sz="2400" dirty="0" smtClean="0"/>
              <a:t> </a:t>
            </a:r>
            <a:r>
              <a:rPr lang="en-US" sz="2400" dirty="0" err="1" smtClean="0"/>
              <a:t>diaria</a:t>
            </a:r>
            <a:r>
              <a:rPr lang="en-US" sz="2400" dirty="0" smtClean="0"/>
              <a:t> de </a:t>
            </a:r>
            <a:r>
              <a:rPr lang="en-US" sz="2400" dirty="0" err="1" smtClean="0"/>
              <a:t>todos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 smtClean="0"/>
              <a:t>Uno de los </a:t>
            </a:r>
            <a:r>
              <a:rPr lang="en-US" sz="2400" dirty="0" err="1" smtClean="0"/>
              <a:t>papeles</a:t>
            </a:r>
            <a:r>
              <a:rPr lang="en-US" sz="2400" dirty="0" smtClean="0"/>
              <a:t> del </a:t>
            </a:r>
            <a:r>
              <a:rPr lang="en-US" sz="2400" dirty="0" err="1" smtClean="0"/>
              <a:t>Espíritu</a:t>
            </a:r>
            <a:r>
              <a:rPr lang="en-US" sz="2400" dirty="0" smtClean="0"/>
              <a:t> </a:t>
            </a:r>
            <a:r>
              <a:rPr lang="en-US" sz="2400" dirty="0" err="1" smtClean="0"/>
              <a:t>es</a:t>
            </a:r>
            <a:r>
              <a:rPr lang="en-US" sz="2400" dirty="0" smtClean="0"/>
              <a:t> </a:t>
            </a:r>
            <a:r>
              <a:rPr lang="en-US" sz="2400" dirty="0" err="1" smtClean="0"/>
              <a:t>dar</a:t>
            </a:r>
            <a:r>
              <a:rPr lang="en-US" sz="2400" dirty="0" smtClean="0"/>
              <a:t> los </a:t>
            </a:r>
            <a:r>
              <a:rPr lang="en-US" sz="2400" dirty="0" err="1" smtClean="0"/>
              <a:t>dones</a:t>
            </a:r>
            <a:r>
              <a:rPr lang="en-US" sz="2400" dirty="0" smtClean="0"/>
              <a:t> de Dios a </a:t>
            </a:r>
            <a:r>
              <a:rPr lang="en-US" sz="2400" dirty="0" err="1" smtClean="0"/>
              <a:t>sus</a:t>
            </a:r>
            <a:r>
              <a:rPr lang="en-US" sz="2400" dirty="0" smtClean="0"/>
              <a:t> </a:t>
            </a:r>
            <a:r>
              <a:rPr lang="en-US" sz="2400" dirty="0" err="1" smtClean="0"/>
              <a:t>hijos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 err="1" smtClean="0"/>
              <a:t>Todos</a:t>
            </a:r>
            <a:r>
              <a:rPr lang="en-US" sz="2400" dirty="0" smtClean="0"/>
              <a:t> los </a:t>
            </a:r>
            <a:r>
              <a:rPr lang="en-US" sz="2400" dirty="0" err="1" smtClean="0"/>
              <a:t>dones</a:t>
            </a:r>
            <a:r>
              <a:rPr lang="en-US" sz="2400" dirty="0" smtClean="0"/>
              <a:t> son dados </a:t>
            </a:r>
            <a:r>
              <a:rPr lang="en-US" sz="2400" dirty="0" err="1" smtClean="0"/>
              <a:t>para</a:t>
            </a:r>
            <a:r>
              <a:rPr lang="en-US" sz="2400" dirty="0" smtClean="0"/>
              <a:t> la </a:t>
            </a:r>
            <a:r>
              <a:rPr lang="en-US" sz="2400" dirty="0" err="1" smtClean="0"/>
              <a:t>edificación</a:t>
            </a:r>
            <a:r>
              <a:rPr lang="en-US" sz="2400" dirty="0" smtClean="0"/>
              <a:t> de la </a:t>
            </a:r>
            <a:r>
              <a:rPr lang="en-US" sz="2400" dirty="0" err="1" smtClean="0"/>
              <a:t>iglesia</a:t>
            </a:r>
            <a:r>
              <a:rPr lang="en-US" sz="2400" dirty="0" smtClean="0"/>
              <a:t> de Dios y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capacitar</a:t>
            </a:r>
            <a:r>
              <a:rPr lang="en-US" sz="2400" dirty="0" smtClean="0"/>
              <a:t> a </a:t>
            </a:r>
            <a:r>
              <a:rPr lang="en-US" sz="2400" dirty="0" err="1" smtClean="0"/>
              <a:t>sus</a:t>
            </a:r>
            <a:r>
              <a:rPr lang="en-US" sz="2400" dirty="0" smtClean="0"/>
              <a:t> </a:t>
            </a:r>
            <a:r>
              <a:rPr lang="en-US" sz="2400" dirty="0" err="1" smtClean="0"/>
              <a:t>discípulos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el </a:t>
            </a:r>
            <a:r>
              <a:rPr lang="en-US" sz="2400" dirty="0" err="1" smtClean="0"/>
              <a:t>servicio</a:t>
            </a:r>
            <a:r>
              <a:rPr lang="en-US" sz="2400" dirty="0" smtClean="0"/>
              <a:t>. </a:t>
            </a:r>
            <a:endParaRPr lang="en-US" sz="2400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17EABFAD-1FCB-D94A-B28D-9CEB3C76BB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73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2409"/>
            <a:ext cx="9149862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 smtClean="0">
                <a:solidFill>
                  <a:schemeClr val="accent1"/>
                </a:solidFill>
                <a:latin typeface="+mj-lt"/>
              </a:rPr>
              <a:t>La </a:t>
            </a:r>
            <a:r>
              <a:rPr lang="en-US" sz="4400" b="1" dirty="0" err="1" smtClean="0">
                <a:solidFill>
                  <a:schemeClr val="accent1"/>
                </a:solidFill>
                <a:latin typeface="+mj-lt"/>
              </a:rPr>
              <a:t>Profecía</a:t>
            </a:r>
            <a:endParaRPr lang="en-US" sz="4400" dirty="0">
              <a:solidFill>
                <a:schemeClr val="accent1"/>
              </a:solidFill>
              <a:latin typeface="+mj-lt"/>
            </a:endParaRPr>
          </a:p>
          <a:p>
            <a:r>
              <a:rPr lang="en-US" sz="2400" dirty="0" smtClean="0"/>
              <a:t>El </a:t>
            </a:r>
            <a:r>
              <a:rPr lang="en-US" sz="2400" dirty="0" err="1" smtClean="0"/>
              <a:t>profeta</a:t>
            </a:r>
            <a:r>
              <a:rPr lang="en-US" sz="2400" dirty="0" smtClean="0"/>
              <a:t> Joel </a:t>
            </a:r>
            <a:r>
              <a:rPr lang="en-US" sz="2400" dirty="0" err="1" smtClean="0"/>
              <a:t>profetizó</a:t>
            </a:r>
            <a:r>
              <a:rPr lang="en-US" sz="2400" dirty="0" smtClean="0"/>
              <a:t> </a:t>
            </a:r>
            <a:r>
              <a:rPr lang="en-US" sz="2400" dirty="0" err="1" smtClean="0"/>
              <a:t>una</a:t>
            </a:r>
            <a:r>
              <a:rPr lang="en-US" sz="2400" dirty="0" smtClean="0"/>
              <a:t> </a:t>
            </a:r>
            <a:r>
              <a:rPr lang="en-US" sz="2400" dirty="0" err="1" smtClean="0"/>
              <a:t>manifestación</a:t>
            </a:r>
            <a:r>
              <a:rPr lang="en-US" sz="2400" dirty="0" smtClean="0"/>
              <a:t> </a:t>
            </a:r>
            <a:r>
              <a:rPr lang="en-US" sz="2400" dirty="0" smtClean="0"/>
              <a:t>sin </a:t>
            </a:r>
            <a:r>
              <a:rPr lang="en-US" sz="2400" dirty="0" err="1" smtClean="0"/>
              <a:t>precedentes</a:t>
            </a:r>
            <a:r>
              <a:rPr lang="en-US" sz="2400" dirty="0" smtClean="0"/>
              <a:t> del </a:t>
            </a:r>
            <a:r>
              <a:rPr lang="en-US" sz="2400" dirty="0" err="1" smtClean="0"/>
              <a:t>Espíritu</a:t>
            </a:r>
            <a:r>
              <a:rPr lang="en-US" sz="2400" dirty="0" smtClean="0"/>
              <a:t> Santo en los </a:t>
            </a:r>
            <a:r>
              <a:rPr lang="en-US" sz="2400" dirty="0" err="1" smtClean="0"/>
              <a:t>últimos</a:t>
            </a:r>
            <a:r>
              <a:rPr lang="en-US" sz="2400" dirty="0" smtClean="0"/>
              <a:t> </a:t>
            </a:r>
            <a:r>
              <a:rPr lang="en-US" sz="2400" dirty="0" err="1" smtClean="0"/>
              <a:t>días</a:t>
            </a:r>
            <a:r>
              <a:rPr lang="en-US" sz="2400" dirty="0" smtClean="0"/>
              <a:t>.</a:t>
            </a:r>
            <a:r>
              <a:rPr lang="en-US" sz="2400" dirty="0" smtClean="0"/>
              <a:t> </a:t>
            </a:r>
            <a:r>
              <a:rPr lang="en-US" sz="2400" dirty="0"/>
              <a:t>(Joel 2: 28, 29). </a:t>
            </a:r>
          </a:p>
          <a:p>
            <a:r>
              <a:rPr lang="en-US" sz="2400" dirty="0" err="1" smtClean="0"/>
              <a:t>Talentos</a:t>
            </a:r>
            <a:r>
              <a:rPr lang="en-US" sz="2400" dirty="0" smtClean="0"/>
              <a:t>, </a:t>
            </a:r>
            <a:r>
              <a:rPr lang="en-US" sz="2400" dirty="0" err="1" smtClean="0"/>
              <a:t>dones</a:t>
            </a:r>
            <a:r>
              <a:rPr lang="en-US" sz="2400" dirty="0" smtClean="0"/>
              <a:t> y </a:t>
            </a:r>
            <a:r>
              <a:rPr lang="en-US" sz="2400" dirty="0" err="1" smtClean="0"/>
              <a:t>habilidades</a:t>
            </a:r>
            <a:r>
              <a:rPr lang="en-US" sz="2400" dirty="0" smtClean="0"/>
              <a:t> sin </a:t>
            </a:r>
            <a:r>
              <a:rPr lang="en-US" sz="2400" dirty="0" err="1" smtClean="0"/>
              <a:t>precedentes</a:t>
            </a:r>
            <a:r>
              <a:rPr lang="en-US" sz="2400" dirty="0" smtClean="0"/>
              <a:t> se </a:t>
            </a:r>
            <a:r>
              <a:rPr lang="en-US" sz="2400" dirty="0" err="1" smtClean="0"/>
              <a:t>mostrarán</a:t>
            </a:r>
            <a:r>
              <a:rPr lang="en-US" sz="2400" dirty="0" smtClean="0"/>
              <a:t> en </a:t>
            </a:r>
            <a:r>
              <a:rPr lang="en-US" sz="2400" dirty="0" err="1" smtClean="0"/>
              <a:t>aquellos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sean</a:t>
            </a:r>
            <a:r>
              <a:rPr lang="en-US" sz="2400" dirty="0" smtClean="0"/>
              <a:t> </a:t>
            </a:r>
            <a:r>
              <a:rPr lang="en-US" sz="2400" dirty="0" err="1" smtClean="0"/>
              <a:t>escogidos</a:t>
            </a:r>
            <a:r>
              <a:rPr lang="en-US" sz="2400" dirty="0" smtClean="0"/>
              <a:t> </a:t>
            </a:r>
            <a:r>
              <a:rPr lang="en-US" sz="2400" dirty="0" err="1" smtClean="0"/>
              <a:t>por</a:t>
            </a:r>
            <a:r>
              <a:rPr lang="en-US" sz="2400" dirty="0" smtClean="0"/>
              <a:t> Dios. </a:t>
            </a:r>
            <a:endParaRPr lang="en-US" sz="2400" dirty="0"/>
          </a:p>
          <a:p>
            <a:r>
              <a:rPr lang="en-US" sz="2400" dirty="0" smtClean="0"/>
              <a:t>Los </a:t>
            </a:r>
            <a:r>
              <a:rPr lang="en-US" sz="2400" dirty="0" err="1" smtClean="0"/>
              <a:t>jóvenes</a:t>
            </a:r>
            <a:r>
              <a:rPr lang="en-US" sz="2400" dirty="0" smtClean="0"/>
              <a:t> </a:t>
            </a:r>
            <a:r>
              <a:rPr lang="en-US" sz="2400" dirty="0" err="1" smtClean="0"/>
              <a:t>verán</a:t>
            </a:r>
            <a:r>
              <a:rPr lang="en-US" sz="2400" dirty="0" smtClean="0"/>
              <a:t> </a:t>
            </a:r>
            <a:r>
              <a:rPr lang="en-US" sz="2400" dirty="0" err="1" smtClean="0"/>
              <a:t>visiones</a:t>
            </a:r>
            <a:r>
              <a:rPr lang="en-US" sz="2400" dirty="0" smtClean="0"/>
              <a:t> y </a:t>
            </a:r>
            <a:r>
              <a:rPr lang="en-US" sz="2400" dirty="0" err="1" smtClean="0"/>
              <a:t>revelaciones</a:t>
            </a:r>
            <a:r>
              <a:rPr lang="en-US" sz="2400" dirty="0" smtClean="0"/>
              <a:t> del </a:t>
            </a:r>
            <a:r>
              <a:rPr lang="en-US" sz="2400" dirty="0" err="1" smtClean="0"/>
              <a:t>propósito</a:t>
            </a:r>
            <a:r>
              <a:rPr lang="en-US" sz="2400" dirty="0" smtClean="0"/>
              <a:t> de Dios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sus</a:t>
            </a:r>
            <a:r>
              <a:rPr lang="en-US" sz="2400" dirty="0" smtClean="0"/>
              <a:t> </a:t>
            </a:r>
            <a:r>
              <a:rPr lang="en-US" sz="2400" dirty="0" err="1" smtClean="0"/>
              <a:t>vidas</a:t>
            </a:r>
            <a:r>
              <a:rPr lang="en-US" sz="2400" dirty="0" smtClean="0"/>
              <a:t>. </a:t>
            </a:r>
            <a:endParaRPr lang="en-US" sz="2400" dirty="0"/>
          </a:p>
          <a:p>
            <a:r>
              <a:rPr lang="en-US" sz="2400" dirty="0" err="1" smtClean="0"/>
              <a:t>Esto</a:t>
            </a:r>
            <a:r>
              <a:rPr lang="en-US" sz="2400" dirty="0" smtClean="0"/>
              <a:t> </a:t>
            </a:r>
            <a:r>
              <a:rPr lang="en-US" sz="2400" dirty="0" err="1" smtClean="0"/>
              <a:t>será</a:t>
            </a:r>
            <a:r>
              <a:rPr lang="en-US" sz="2400" dirty="0" smtClean="0"/>
              <a:t> </a:t>
            </a:r>
            <a:r>
              <a:rPr lang="en-US" sz="2400" dirty="0" err="1" smtClean="0"/>
              <a:t>afirmado</a:t>
            </a:r>
            <a:r>
              <a:rPr lang="en-US" sz="2400" dirty="0" smtClean="0"/>
              <a:t> y </a:t>
            </a:r>
            <a:r>
              <a:rPr lang="en-US" sz="2400" dirty="0" err="1" smtClean="0"/>
              <a:t>apoyado</a:t>
            </a:r>
            <a:r>
              <a:rPr lang="en-US" sz="2400" dirty="0" smtClean="0"/>
              <a:t> </a:t>
            </a:r>
            <a:r>
              <a:rPr lang="en-US" sz="2400" dirty="0" err="1" smtClean="0"/>
              <a:t>por</a:t>
            </a:r>
            <a:r>
              <a:rPr lang="en-US" sz="2400" dirty="0" smtClean="0"/>
              <a:t> la </a:t>
            </a:r>
            <a:r>
              <a:rPr lang="en-US" sz="2400" dirty="0" err="1" smtClean="0"/>
              <a:t>sabiduría</a:t>
            </a:r>
            <a:r>
              <a:rPr lang="en-US" sz="2400" dirty="0" smtClean="0"/>
              <a:t> dada a los </a:t>
            </a:r>
            <a:r>
              <a:rPr lang="en-US" sz="2400" dirty="0" err="1" smtClean="0"/>
              <a:t>cristianos</a:t>
            </a:r>
            <a:r>
              <a:rPr lang="en-US" sz="2400" dirty="0" smtClean="0"/>
              <a:t> </a:t>
            </a:r>
            <a:r>
              <a:rPr lang="en-US" sz="2400" dirty="0" err="1" smtClean="0"/>
              <a:t>más</a:t>
            </a:r>
            <a:r>
              <a:rPr lang="en-US" sz="2400" dirty="0" smtClean="0"/>
              <a:t> </a:t>
            </a:r>
            <a:r>
              <a:rPr lang="en-US" sz="2400" dirty="0" err="1" smtClean="0"/>
              <a:t>adultos</a:t>
            </a:r>
            <a:r>
              <a:rPr lang="en-US" sz="2400" dirty="0" smtClean="0"/>
              <a:t> en </a:t>
            </a:r>
            <a:r>
              <a:rPr lang="en-US" sz="2400" dirty="0" err="1" smtClean="0"/>
              <a:t>sueños</a:t>
            </a:r>
            <a:r>
              <a:rPr lang="en-US" sz="2400" dirty="0" smtClean="0"/>
              <a:t>.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96EEEA9-A7A3-234F-908D-78E78FA4C1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229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1939"/>
            <a:ext cx="9625314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>
                <a:solidFill>
                  <a:schemeClr val="accent1"/>
                </a:solidFill>
                <a:latin typeface="+mj-lt"/>
              </a:rPr>
              <a:t>El </a:t>
            </a:r>
            <a:r>
              <a:rPr lang="en-US" sz="4400" b="1" dirty="0" err="1" smtClean="0">
                <a:solidFill>
                  <a:schemeClr val="accent1"/>
                </a:solidFill>
                <a:latin typeface="+mj-lt"/>
              </a:rPr>
              <a:t>Cumplimiento</a:t>
            </a:r>
            <a:endParaRPr lang="en-US" sz="4400" dirty="0">
              <a:solidFill>
                <a:schemeClr val="accent1"/>
              </a:solidFill>
              <a:latin typeface="+mj-lt"/>
            </a:endParaRPr>
          </a:p>
          <a:p>
            <a:pPr algn="just"/>
            <a:endParaRPr lang="en-US" sz="2400" dirty="0">
              <a:solidFill>
                <a:schemeClr val="accent1"/>
              </a:solidFill>
            </a:endParaRPr>
          </a:p>
          <a:p>
            <a:pPr algn="just"/>
            <a:r>
              <a:rPr lang="es-VE" sz="2400" dirty="0"/>
              <a:t>Dios nunca tiene la intención de que todos </a:t>
            </a:r>
            <a:r>
              <a:rPr lang="es-VE" sz="2400" dirty="0" smtClean="0"/>
              <a:t>los dones </a:t>
            </a:r>
            <a:r>
              <a:rPr lang="es-VE" sz="2400" dirty="0"/>
              <a:t>espirituales residan en una sola persona</a:t>
            </a:r>
            <a:r>
              <a:rPr lang="es-VE" sz="2400" dirty="0" smtClean="0"/>
              <a:t>.</a:t>
            </a:r>
          </a:p>
          <a:p>
            <a:pPr algn="just"/>
            <a:r>
              <a:rPr lang="es-VE" sz="2400" dirty="0"/>
              <a:t>Todos los </a:t>
            </a:r>
            <a:r>
              <a:rPr lang="es-VE" sz="2400" dirty="0" smtClean="0"/>
              <a:t>dones, incluyendo </a:t>
            </a:r>
            <a:r>
              <a:rPr lang="es-VE" sz="2400" dirty="0"/>
              <a:t>los dones de la fe y de la gracia, son dados a la humanidad por el </a:t>
            </a:r>
            <a:r>
              <a:rPr lang="es-VE" sz="2400" dirty="0" smtClean="0"/>
              <a:t>Espíritu Santo </a:t>
            </a:r>
            <a:r>
              <a:rPr lang="es-VE" sz="2400" dirty="0"/>
              <a:t>de Dios.</a:t>
            </a:r>
            <a:r>
              <a:rPr lang="en-US" sz="2400" dirty="0" smtClean="0"/>
              <a:t> </a:t>
            </a:r>
            <a:endParaRPr lang="en-US" sz="2400" dirty="0"/>
          </a:p>
          <a:p>
            <a:pPr algn="just"/>
            <a:r>
              <a:rPr lang="es-VE" sz="2400" dirty="0"/>
              <a:t>Como discípulos cristianos, todos los jóvenes adventistas pueden tener </a:t>
            </a:r>
            <a:r>
              <a:rPr lang="es-VE" sz="2400" dirty="0" smtClean="0"/>
              <a:t>la seguridad </a:t>
            </a:r>
            <a:r>
              <a:rPr lang="es-VE" sz="2400" dirty="0"/>
              <a:t>de que estos dones están completamente disponibles para </a:t>
            </a:r>
            <a:r>
              <a:rPr lang="es-VE" sz="2400" dirty="0" smtClean="0"/>
              <a:t>ellos.</a:t>
            </a:r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CD4C1DE-0BD8-5A48-8B9E-4DA4B7868D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734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879" y="772647"/>
            <a:ext cx="9149862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b="1" dirty="0" err="1" smtClean="0">
                <a:solidFill>
                  <a:schemeClr val="accent1"/>
                </a:solidFill>
                <a:latin typeface="+mj-lt"/>
              </a:rPr>
              <a:t>Explora</a:t>
            </a:r>
            <a:endParaRPr lang="en-US" sz="4400" dirty="0">
              <a:solidFill>
                <a:schemeClr val="accent1"/>
              </a:solidFill>
              <a:latin typeface="+mj-lt"/>
            </a:endParaRPr>
          </a:p>
          <a:p>
            <a:pPr marL="0" lvl="0" indent="0" algn="ctr">
              <a:buNone/>
            </a:pPr>
            <a:endParaRPr lang="en-US" sz="2600" dirty="0">
              <a:solidFill>
                <a:schemeClr val="accent1"/>
              </a:solidFill>
            </a:endParaRPr>
          </a:p>
          <a:p>
            <a:pPr marL="0" lvl="0" indent="0" algn="ctr">
              <a:buNone/>
            </a:pPr>
            <a:r>
              <a:rPr lang="en-US" dirty="0" err="1" smtClean="0"/>
              <a:t>Haga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de </a:t>
            </a:r>
            <a:r>
              <a:rPr lang="en-US" dirty="0" err="1" smtClean="0"/>
              <a:t>cinco</a:t>
            </a:r>
            <a:r>
              <a:rPr lang="en-US" dirty="0" smtClean="0"/>
              <a:t> </a:t>
            </a:r>
            <a:r>
              <a:rPr lang="en-US" dirty="0" err="1" smtClean="0"/>
              <a:t>dones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el </a:t>
            </a:r>
            <a:r>
              <a:rPr lang="en-US" dirty="0" err="1" smtClean="0"/>
              <a:t>Espíritu</a:t>
            </a:r>
            <a:r>
              <a:rPr lang="en-US" dirty="0" smtClean="0"/>
              <a:t> de Dios ha dado a la </a:t>
            </a:r>
            <a:r>
              <a:rPr lang="en-US" dirty="0" err="1" smtClean="0"/>
              <a:t>iglesia</a:t>
            </a:r>
            <a:r>
              <a:rPr lang="en-US" dirty="0" smtClean="0"/>
              <a:t>. </a:t>
            </a:r>
            <a:r>
              <a:rPr lang="en-US" sz="2600" dirty="0">
                <a:solidFill>
                  <a:schemeClr val="accent1"/>
                </a:solidFill>
              </a:rPr>
              <a:t> </a:t>
            </a:r>
          </a:p>
          <a:p>
            <a:pPr lvl="0"/>
            <a:endParaRPr lang="en-US" sz="2600" dirty="0">
              <a:solidFill>
                <a:schemeClr val="accent1"/>
              </a:solidFill>
            </a:endParaRPr>
          </a:p>
          <a:p>
            <a:pPr marL="0" lvl="0" indent="0">
              <a:buNone/>
            </a:pPr>
            <a:r>
              <a:rPr lang="en-US" sz="2600" dirty="0">
                <a:solidFill>
                  <a:schemeClr val="accent1"/>
                </a:solidFill>
              </a:rPr>
              <a:t> </a:t>
            </a:r>
          </a:p>
          <a:p>
            <a:pPr marL="0" indent="0">
              <a:buNone/>
            </a:pPr>
            <a:endParaRPr lang="en-US" sz="4400" dirty="0">
              <a:solidFill>
                <a:schemeClr val="accent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C9B3462-E60A-2342-A168-AD20E99E98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569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153" y="286191"/>
            <a:ext cx="9706337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400" b="1" dirty="0" smtClean="0">
                <a:solidFill>
                  <a:schemeClr val="accent1"/>
                </a:solidFill>
                <a:latin typeface="+mj-lt"/>
              </a:rPr>
              <a:t>LOS DONES DEMOSTRADOS EN LA HISTORIA BÍBLICA</a:t>
            </a:r>
            <a:endParaRPr lang="en-US" sz="4400" dirty="0">
              <a:solidFill>
                <a:schemeClr val="accent1"/>
              </a:solidFill>
              <a:latin typeface="+mj-lt"/>
            </a:endParaRPr>
          </a:p>
          <a:p>
            <a:pPr marL="0" indent="0">
              <a:buNone/>
            </a:pPr>
            <a:endParaRPr lang="en-US" sz="2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¿</a:t>
            </a:r>
            <a:r>
              <a:rPr lang="en-US" sz="2400" dirty="0" err="1" smtClean="0"/>
              <a:t>Puede</a:t>
            </a:r>
            <a:r>
              <a:rPr lang="en-US" sz="2400" dirty="0" smtClean="0"/>
              <a:t> </a:t>
            </a:r>
            <a:r>
              <a:rPr lang="en-US" sz="2400" dirty="0" err="1" smtClean="0"/>
              <a:t>identificar</a:t>
            </a:r>
            <a:r>
              <a:rPr lang="en-US" sz="2400" dirty="0" smtClean="0"/>
              <a:t> los </a:t>
            </a:r>
            <a:r>
              <a:rPr lang="en-US" sz="2400" dirty="0" err="1" smtClean="0"/>
              <a:t>dones</a:t>
            </a:r>
            <a:r>
              <a:rPr lang="en-US" sz="2400" dirty="0" smtClean="0"/>
              <a:t> o </a:t>
            </a:r>
            <a:r>
              <a:rPr lang="en-US" sz="2400" dirty="0" err="1" smtClean="0"/>
              <a:t>talentos</a:t>
            </a:r>
            <a:r>
              <a:rPr lang="en-US" sz="2400" dirty="0" smtClean="0"/>
              <a:t> </a:t>
            </a:r>
            <a:r>
              <a:rPr lang="en-US" sz="2400" dirty="0" err="1" smtClean="0"/>
              <a:t>específicos</a:t>
            </a:r>
            <a:r>
              <a:rPr lang="en-US" sz="2400" dirty="0" smtClean="0"/>
              <a:t> de los </a:t>
            </a:r>
            <a:r>
              <a:rPr lang="en-US" sz="2400" dirty="0" err="1" smtClean="0"/>
              <a:t>siguientes</a:t>
            </a:r>
            <a:r>
              <a:rPr lang="en-US" sz="2400" dirty="0" smtClean="0"/>
              <a:t> </a:t>
            </a:r>
            <a:r>
              <a:rPr lang="en-US" sz="2400" dirty="0" err="1" smtClean="0"/>
              <a:t>personajes</a:t>
            </a:r>
            <a:r>
              <a:rPr lang="en-US" sz="2400" dirty="0" smtClean="0"/>
              <a:t> </a:t>
            </a:r>
            <a:r>
              <a:rPr lang="en-US" sz="2400" dirty="0" err="1" smtClean="0"/>
              <a:t>bíblicos</a:t>
            </a:r>
            <a:r>
              <a:rPr lang="en-US" sz="2400" dirty="0" smtClean="0"/>
              <a:t>?</a:t>
            </a:r>
            <a:endParaRPr lang="en-US" sz="2400" dirty="0"/>
          </a:p>
          <a:p>
            <a:pPr lvl="1"/>
            <a:r>
              <a:rPr lang="en-US" dirty="0" err="1" smtClean="0"/>
              <a:t>Sansón</a:t>
            </a:r>
            <a:endParaRPr lang="en-US" dirty="0"/>
          </a:p>
          <a:p>
            <a:pPr lvl="1"/>
            <a:r>
              <a:rPr lang="en-US" dirty="0" err="1" smtClean="0"/>
              <a:t>Salomón</a:t>
            </a:r>
            <a:endParaRPr lang="en-US" dirty="0"/>
          </a:p>
          <a:p>
            <a:pPr lvl="1"/>
            <a:r>
              <a:rPr lang="en-US" dirty="0" err="1" smtClean="0"/>
              <a:t>Oseas</a:t>
            </a:r>
            <a:endParaRPr lang="en-US" dirty="0"/>
          </a:p>
          <a:p>
            <a:pPr lvl="1"/>
            <a:r>
              <a:rPr lang="en-US" dirty="0" smtClean="0"/>
              <a:t>Rut</a:t>
            </a:r>
            <a:endParaRPr lang="en-US" dirty="0"/>
          </a:p>
          <a:p>
            <a:pPr lvl="1"/>
            <a:r>
              <a:rPr lang="en-US" dirty="0" smtClean="0"/>
              <a:t>Ester    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6F55560-52A5-4D46-B325-CC2616B473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040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13843"/>
            <a:ext cx="9602165" cy="3288786"/>
          </a:xfrm>
        </p:spPr>
        <p:txBody>
          <a:bodyPr>
            <a:normAutofit fontScale="92500"/>
          </a:bodyPr>
          <a:lstStyle/>
          <a:p>
            <a:pPr algn="just"/>
            <a:r>
              <a:rPr lang="es-VE" sz="2400" dirty="0"/>
              <a:t>Hombres </a:t>
            </a:r>
            <a:r>
              <a:rPr lang="es-VE" sz="2400" dirty="0" smtClean="0"/>
              <a:t>y mujeres </a:t>
            </a:r>
            <a:r>
              <a:rPr lang="es-VE" sz="2400" dirty="0"/>
              <a:t>fieles de todas las edades han entendido los beneficios de </a:t>
            </a:r>
            <a:r>
              <a:rPr lang="es-VE" sz="2400" dirty="0" smtClean="0"/>
              <a:t>vivir dependiendo </a:t>
            </a:r>
            <a:r>
              <a:rPr lang="es-VE" sz="2400" dirty="0"/>
              <a:t>del Espíritu </a:t>
            </a:r>
            <a:r>
              <a:rPr lang="es-VE" sz="2400" dirty="0" smtClean="0"/>
              <a:t>Santo</a:t>
            </a:r>
          </a:p>
          <a:p>
            <a:pPr algn="just"/>
            <a:r>
              <a:rPr lang="es-VE" sz="2400" dirty="0"/>
              <a:t>Una de las grandes ventajas que tienen los líderes juveniles es la </a:t>
            </a:r>
            <a:r>
              <a:rPr lang="es-VE" sz="2400" dirty="0" smtClean="0"/>
              <a:t>de utilizar la confianza </a:t>
            </a:r>
            <a:r>
              <a:rPr lang="es-VE" sz="2400" dirty="0"/>
              <a:t>que los jóvenes tienen en ellos y motivarlos a desarrollar los dones y </a:t>
            </a:r>
            <a:r>
              <a:rPr lang="es-VE" sz="2400" dirty="0" smtClean="0"/>
              <a:t>los talentos </a:t>
            </a:r>
            <a:r>
              <a:rPr lang="es-VE" sz="2400" dirty="0"/>
              <a:t>que han recibido de </a:t>
            </a:r>
            <a:r>
              <a:rPr lang="es-VE" sz="2400" dirty="0" smtClean="0"/>
              <a:t>Dios.</a:t>
            </a:r>
          </a:p>
          <a:p>
            <a:pPr algn="just"/>
            <a:r>
              <a:rPr lang="es-VE" sz="2400" dirty="0" smtClean="0"/>
              <a:t>Los líderes juveniles </a:t>
            </a:r>
            <a:r>
              <a:rPr lang="es-VE" sz="2400" dirty="0"/>
              <a:t>tienen una </a:t>
            </a:r>
            <a:r>
              <a:rPr lang="es-VE" sz="2400" dirty="0" smtClean="0"/>
              <a:t>ventaja VIP </a:t>
            </a:r>
            <a:r>
              <a:rPr lang="es-VE" sz="2400" dirty="0"/>
              <a:t>en sus vidas y pueden </a:t>
            </a:r>
            <a:r>
              <a:rPr lang="es-VE" sz="2400" dirty="0" smtClean="0"/>
              <a:t>hacer de </a:t>
            </a:r>
            <a:r>
              <a:rPr lang="es-VE" sz="2400" dirty="0"/>
              <a:t>ella un equipo positivo para ayudarlos a identificar </a:t>
            </a:r>
            <a:r>
              <a:rPr lang="es-VE" sz="2400" dirty="0" smtClean="0"/>
              <a:t>y motivar </a:t>
            </a:r>
            <a:r>
              <a:rPr lang="es-VE" sz="2400" dirty="0"/>
              <a:t>estos dones</a:t>
            </a:r>
            <a:r>
              <a:rPr lang="es-VE" sz="2400" dirty="0" smtClean="0"/>
              <a:t>.</a:t>
            </a:r>
          </a:p>
          <a:p>
            <a:pPr algn="just"/>
            <a:r>
              <a:rPr lang="es-VE" sz="2400" dirty="0" smtClean="0"/>
              <a:t>Muchos talentos </a:t>
            </a:r>
            <a:r>
              <a:rPr lang="es-VE" sz="2400" dirty="0"/>
              <a:t>se quedan sin usar simplemente porque nunca fueron identificados </a:t>
            </a:r>
            <a:r>
              <a:rPr lang="es-VE" sz="2400" dirty="0" smtClean="0"/>
              <a:t>o motivados</a:t>
            </a:r>
            <a:r>
              <a:rPr lang="es-VE" sz="2400" dirty="0"/>
              <a:t>.</a:t>
            </a:r>
            <a:endParaRPr lang="en-US" sz="240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xmlns="" id="{DB4B588E-CC2D-4C4F-9AB7-1222FD1C3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LOS DONES ESPIRITUALES HOY</a:t>
            </a:r>
            <a:r>
              <a:rPr lang="en-US" dirty="0">
                <a:solidFill>
                  <a:schemeClr val="accent1"/>
                </a:solidFill>
              </a:rPr>
              <a:t/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657A5BCC-9BD8-5B4C-AC69-FCB52C4EC8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305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-generic" id="{ACA73D23-0390-324A-B1A6-F777AECDA15E}" vid="{28BE8ECC-1DC8-0F49-9095-E8E2529F670D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-generic" id="{ACA73D23-0390-324A-B1A6-F777AECDA15E}" vid="{ABFD6636-1C50-484E-97FF-B60211784245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-generic" id="{ACA73D23-0390-324A-B1A6-F777AECDA15E}" vid="{537D9AF6-9B68-4D41-B70E-B8DC8B398F0D}"/>
    </a:ext>
  </a:ext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-generic" id="{ACA73D23-0390-324A-B1A6-F777AECDA15E}" vid="{24BF3B4B-8A4E-FA47-8C38-69038A088F7D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344</TotalTime>
  <Words>1111</Words>
  <Application>Microsoft Office PowerPoint</Application>
  <PresentationFormat>Personalizado</PresentationFormat>
  <Paragraphs>81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Office Theme</vt:lpstr>
      <vt:lpstr>2_Custom Design</vt:lpstr>
      <vt:lpstr>1_Custom Design</vt:lpstr>
      <vt:lpstr>Custom Design</vt:lpstr>
      <vt:lpstr>Seminario Nº 8 – El Servicio Los Dones Espirituales y el Servicio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LOS DONES ESPIRITUALES HOY  </vt:lpstr>
      <vt:lpstr>LOS DONES ESPIRITUALES HOY</vt:lpstr>
      <vt:lpstr>LOS DONES ESPIRITUALES HOY</vt:lpstr>
      <vt:lpstr>LOS DONES ESPIRITUALES HOY</vt:lpstr>
      <vt:lpstr>LOS DONES ESPIRITUALES HOY</vt:lpstr>
      <vt:lpstr>LOS DONES ESPIRITUALES HOY</vt:lpstr>
      <vt:lpstr>LOS DONES ESPIRITUALES HOY</vt:lpstr>
      <vt:lpstr>Explore </vt:lpstr>
      <vt:lpstr>CONCLUSIÓN </vt:lpstr>
      <vt:lpstr>ACTIVIDADES</vt:lpstr>
      <vt:lpstr>RECURSOS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Mokgwane, Pako</dc:creator>
  <cp:lastModifiedBy>Yuli</cp:lastModifiedBy>
  <cp:revision>13</cp:revision>
  <dcterms:created xsi:type="dcterms:W3CDTF">2018-05-31T05:51:27Z</dcterms:created>
  <dcterms:modified xsi:type="dcterms:W3CDTF">2019-02-10T19:11:00Z</dcterms:modified>
</cp:coreProperties>
</file>