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7" r:id="rId2"/>
    <p:sldMasterId id="2147483674" r:id="rId3"/>
    <p:sldMasterId id="2147483661" r:id="rId4"/>
  </p:sldMasterIdLst>
  <p:notesMasterIdLst>
    <p:notesMasterId r:id="rId34"/>
  </p:notesMasterIdLst>
  <p:handoutMasterIdLst>
    <p:handoutMasterId r:id="rId35"/>
  </p:handoutMasterIdLst>
  <p:sldIdLst>
    <p:sldId id="256" r:id="rId5"/>
    <p:sldId id="257" r:id="rId6"/>
    <p:sldId id="258" r:id="rId7"/>
    <p:sldId id="259" r:id="rId8"/>
    <p:sldId id="260" r:id="rId9"/>
    <p:sldId id="261" r:id="rId10"/>
    <p:sldId id="262" r:id="rId11"/>
    <p:sldId id="263" r:id="rId12"/>
    <p:sldId id="264" r:id="rId13"/>
    <p:sldId id="265" r:id="rId14"/>
    <p:sldId id="289"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820E36-C96D-8A46-B326-9CBA8DE68E42}">
          <p14:sldIdLst>
            <p14:sldId id="256"/>
            <p14:sldId id="257"/>
            <p14:sldId id="258"/>
            <p14:sldId id="259"/>
            <p14:sldId id="260"/>
            <p14:sldId id="261"/>
            <p14:sldId id="262"/>
            <p14:sldId id="263"/>
            <p14:sldId id="264"/>
            <p14:sldId id="265"/>
            <p14:sldId id="289"/>
            <p14:sldId id="266"/>
            <p14:sldId id="267"/>
            <p14:sldId id="268"/>
            <p14:sldId id="269"/>
            <p14:sldId id="270"/>
            <p14:sldId id="271"/>
            <p14:sldId id="272"/>
            <p14:sldId id="273"/>
            <p14:sldId id="274"/>
            <p14:sldId id="275"/>
            <p14:sldId id="276"/>
            <p14:sldId id="277"/>
            <p14:sldId id="278"/>
            <p14:sldId id="279"/>
            <p14:sldId id="280"/>
            <p14:sldId id="281"/>
            <p14:sldId id="282"/>
            <p14:sldId id="288"/>
          </p14:sldIdLst>
        </p14:section>
        <p14:section name="Untitled Section" id="{94477824-1078-8C46-945F-3B8A573AC76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7"/>
    <p:restoredTop sz="94674"/>
  </p:normalViewPr>
  <p:slideViewPr>
    <p:cSldViewPr snapToGrid="0" snapToObjects="1">
      <p:cViewPr varScale="1">
        <p:scale>
          <a:sx n="64" d="100"/>
          <a:sy n="64" d="100"/>
        </p:scale>
        <p:origin x="90" y="414"/>
      </p:cViewPr>
      <p:guideLst>
        <p:guide orient="horz" pos="2160"/>
        <p:guide pos="3840"/>
      </p:guideLst>
    </p:cSldViewPr>
  </p:slideViewPr>
  <p:notesTextViewPr>
    <p:cViewPr>
      <p:scale>
        <a:sx n="1" d="1"/>
        <a:sy n="1" d="1"/>
      </p:scale>
      <p:origin x="0" y="0"/>
    </p:cViewPr>
  </p:notesTextViewPr>
  <p:notesViewPr>
    <p:cSldViewPr snapToGrid="0" snapToObjects="1">
      <p:cViewPr varScale="1">
        <p:scale>
          <a:sx n="146" d="100"/>
          <a:sy n="14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81200757-3EAA-6646-8780-0FECAB34593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7952BA13-8550-474B-A91E-D724DF6396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1BC235-2459-264C-8858-1C3188AD5348}" type="datetimeFigureOut">
              <a:rPr lang="en-US" smtClean="0"/>
              <a:t>5/2/2022</a:t>
            </a:fld>
            <a:endParaRPr lang="en-US"/>
          </a:p>
        </p:txBody>
      </p:sp>
      <p:sp>
        <p:nvSpPr>
          <p:cNvPr id="4" name="Footer Placeholder 3">
            <a:extLst>
              <a:ext uri="{FF2B5EF4-FFF2-40B4-BE49-F238E27FC236}">
                <a16:creationId xmlns="" xmlns:a16="http://schemas.microsoft.com/office/drawing/2014/main" id="{FB6A7454-B891-624A-A350-3B662924B6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52A4547A-E22A-2F4E-A561-0233970BB6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8EC65-90FA-1743-A13B-409402AF0898}" type="slidenum">
              <a:rPr lang="en-US" smtClean="0"/>
              <a:t>‹nº›</a:t>
            </a:fld>
            <a:endParaRPr lang="en-US"/>
          </a:p>
        </p:txBody>
      </p:sp>
    </p:spTree>
    <p:extLst>
      <p:ext uri="{BB962C8B-B14F-4D97-AF65-F5344CB8AC3E}">
        <p14:creationId xmlns:p14="http://schemas.microsoft.com/office/powerpoint/2010/main" val="282579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3D297-4040-5A4B-8421-CF2430CAB508}" type="datetimeFigureOut">
              <a:rPr lang="en-US" smtClean="0"/>
              <a:t>5/2/2022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E1EA7-A93D-BA49-BDA3-4E42378B748F}" type="slidenum">
              <a:rPr lang="en-US" smtClean="0"/>
              <a:t>‹nº›</a:t>
            </a:fld>
            <a:endParaRPr lang="en-US"/>
          </a:p>
        </p:txBody>
      </p:sp>
    </p:spTree>
    <p:extLst>
      <p:ext uri="{BB962C8B-B14F-4D97-AF65-F5344CB8AC3E}">
        <p14:creationId xmlns:p14="http://schemas.microsoft.com/office/powerpoint/2010/main" val="266985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8" y="1122363"/>
            <a:ext cx="9123904"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864158" y="3602038"/>
            <a:ext cx="912390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92531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4804874" cy="4588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5185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5/2/2022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5348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4804874" cy="45210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4510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5/2/2022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94556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9149862" cy="387009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5/2/2022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70805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2579" y="365125"/>
            <a:ext cx="1745483" cy="52865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315200" cy="528652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5/2/2022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003563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71357C-11C5-F64B-80A1-179A53FEA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D2C514C5-717E-FA42-924E-41A15677D7AD}"/>
              </a:ext>
            </a:extLst>
          </p:cNvPr>
          <p:cNvSpPr>
            <a:spLocks noGrp="1"/>
          </p:cNvSpPr>
          <p:nvPr>
            <p:ph type="dt" sz="half" idx="10"/>
          </p:nvPr>
        </p:nvSpPr>
        <p:spPr/>
        <p:txBody>
          <a:bodyPr/>
          <a:lstStyle/>
          <a:p>
            <a:fld id="{9478DA99-1ED3-F944-BC99-F7C71722FEC6}" type="datetimeFigureOut">
              <a:rPr lang="en-US" smtClean="0"/>
              <a:t>5/2/2022</a:t>
            </a:fld>
            <a:endParaRPr lang="en-US"/>
          </a:p>
        </p:txBody>
      </p:sp>
      <p:sp>
        <p:nvSpPr>
          <p:cNvPr id="4" name="Footer Placeholder 3">
            <a:extLst>
              <a:ext uri="{FF2B5EF4-FFF2-40B4-BE49-F238E27FC236}">
                <a16:creationId xmlns="" xmlns:a16="http://schemas.microsoft.com/office/drawing/2014/main" id="{FC2BF8D1-F08C-4B4B-8FBD-B9A51D893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0D2542C-15C0-7F4E-A2EC-156AC0625D09}"/>
              </a:ext>
            </a:extLst>
          </p:cNvPr>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208330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ABB1F3-2F79-F846-A1CB-992303CE7D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E3980858-259F-AC40-B14C-3FF49C2F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CE069594-5E57-5342-B30C-6783C97FD337}"/>
              </a:ext>
            </a:extLst>
          </p:cNvPr>
          <p:cNvSpPr>
            <a:spLocks noGrp="1"/>
          </p:cNvSpPr>
          <p:nvPr>
            <p:ph type="dt" sz="half" idx="10"/>
          </p:nvPr>
        </p:nvSpPr>
        <p:spPr/>
        <p:txBody>
          <a:bodyPr/>
          <a:lstStyle/>
          <a:p>
            <a:fld id="{3AC56663-F467-724F-9C4A-7CBA8A3563E3}" type="datetimeFigureOut">
              <a:rPr lang="en-US" smtClean="0"/>
              <a:t>5/2/2022</a:t>
            </a:fld>
            <a:endParaRPr lang="en-US"/>
          </a:p>
        </p:txBody>
      </p:sp>
      <p:sp>
        <p:nvSpPr>
          <p:cNvPr id="5" name="Footer Placeholder 4">
            <a:extLst>
              <a:ext uri="{FF2B5EF4-FFF2-40B4-BE49-F238E27FC236}">
                <a16:creationId xmlns="" xmlns:a16="http://schemas.microsoft.com/office/drawing/2014/main" id="{42B66AEB-FBD4-6746-86B8-78B4F52AE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623BA5E-E67C-0B4C-9238-6B242BCDA18E}"/>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3381865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FB99D2-C797-0F48-9ABD-171893FE5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2F4318D-0359-3C4B-9D07-B5EC6CE85F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1CA1F22-3F23-2A45-8242-4E20BB979C4E}"/>
              </a:ext>
            </a:extLst>
          </p:cNvPr>
          <p:cNvSpPr>
            <a:spLocks noGrp="1"/>
          </p:cNvSpPr>
          <p:nvPr>
            <p:ph type="dt" sz="half" idx="10"/>
          </p:nvPr>
        </p:nvSpPr>
        <p:spPr/>
        <p:txBody>
          <a:bodyPr/>
          <a:lstStyle/>
          <a:p>
            <a:fld id="{3AC56663-F467-724F-9C4A-7CBA8A3563E3}" type="datetimeFigureOut">
              <a:rPr lang="en-US" smtClean="0"/>
              <a:t>5/2/2022</a:t>
            </a:fld>
            <a:endParaRPr lang="en-US"/>
          </a:p>
        </p:txBody>
      </p:sp>
      <p:sp>
        <p:nvSpPr>
          <p:cNvPr id="5" name="Footer Placeholder 4">
            <a:extLst>
              <a:ext uri="{FF2B5EF4-FFF2-40B4-BE49-F238E27FC236}">
                <a16:creationId xmlns="" xmlns:a16="http://schemas.microsoft.com/office/drawing/2014/main" id="{7D8EDDB2-8821-814A-AFCB-FB011EA7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EE04ADE-8591-D54D-82C0-8CA9A835C3C2}"/>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3690901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4B65A4-CD34-E542-AA3B-410F99F5C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70336E2E-A226-6E4B-A0BF-59936A911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6B76ECF6-06B1-1042-9703-D25028AEBCA1}"/>
              </a:ext>
            </a:extLst>
          </p:cNvPr>
          <p:cNvSpPr>
            <a:spLocks noGrp="1"/>
          </p:cNvSpPr>
          <p:nvPr>
            <p:ph type="dt" sz="half" idx="10"/>
          </p:nvPr>
        </p:nvSpPr>
        <p:spPr/>
        <p:txBody>
          <a:bodyPr/>
          <a:lstStyle/>
          <a:p>
            <a:fld id="{3AC56663-F467-724F-9C4A-7CBA8A3563E3}" type="datetimeFigureOut">
              <a:rPr lang="en-US" smtClean="0"/>
              <a:t>5/2/2022</a:t>
            </a:fld>
            <a:endParaRPr lang="en-US"/>
          </a:p>
        </p:txBody>
      </p:sp>
      <p:sp>
        <p:nvSpPr>
          <p:cNvPr id="5" name="Footer Placeholder 4">
            <a:extLst>
              <a:ext uri="{FF2B5EF4-FFF2-40B4-BE49-F238E27FC236}">
                <a16:creationId xmlns="" xmlns:a16="http://schemas.microsoft.com/office/drawing/2014/main" id="{2F574429-843C-AE4C-879F-09208EB68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713CF58-EB45-EE45-AB88-CE542A8C9D48}"/>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3595838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C7590B-D6EA-2843-A98D-0BF4416D2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A8C0711A-2741-5245-BFBE-542A2F566C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B01226C9-E965-3748-B951-5540808692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58453920-1A77-3441-B716-C87809F2197A}"/>
              </a:ext>
            </a:extLst>
          </p:cNvPr>
          <p:cNvSpPr>
            <a:spLocks noGrp="1"/>
          </p:cNvSpPr>
          <p:nvPr>
            <p:ph type="dt" sz="half" idx="10"/>
          </p:nvPr>
        </p:nvSpPr>
        <p:spPr/>
        <p:txBody>
          <a:bodyPr/>
          <a:lstStyle/>
          <a:p>
            <a:fld id="{3AC56663-F467-724F-9C4A-7CBA8A3563E3}" type="datetimeFigureOut">
              <a:rPr lang="en-US" smtClean="0"/>
              <a:t>5/2/2022</a:t>
            </a:fld>
            <a:endParaRPr lang="en-US"/>
          </a:p>
        </p:txBody>
      </p:sp>
      <p:sp>
        <p:nvSpPr>
          <p:cNvPr id="6" name="Footer Placeholder 5">
            <a:extLst>
              <a:ext uri="{FF2B5EF4-FFF2-40B4-BE49-F238E27FC236}">
                <a16:creationId xmlns="" xmlns:a16="http://schemas.microsoft.com/office/drawing/2014/main" id="{8580F5CA-0C05-DF49-8CFB-0F7715D6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2B5DE6D-D58D-6246-8560-6B48561FACB5}"/>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1377392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5C120D-9C98-7541-A4D1-ECDDBCE362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1081D796-17A2-6D43-9454-BAD3FEB1F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67166ED1-50C0-D648-B865-172DA5AA27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5E61E471-E208-3546-857E-10892FC3C6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1C319FF5-6763-2047-B0CB-67E2B43241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51B036FF-1BB5-614A-AB87-E9F39D61E0AC}"/>
              </a:ext>
            </a:extLst>
          </p:cNvPr>
          <p:cNvSpPr>
            <a:spLocks noGrp="1"/>
          </p:cNvSpPr>
          <p:nvPr>
            <p:ph type="dt" sz="half" idx="10"/>
          </p:nvPr>
        </p:nvSpPr>
        <p:spPr/>
        <p:txBody>
          <a:bodyPr/>
          <a:lstStyle/>
          <a:p>
            <a:fld id="{3AC56663-F467-724F-9C4A-7CBA8A3563E3}" type="datetimeFigureOut">
              <a:rPr lang="en-US" smtClean="0"/>
              <a:t>5/2/2022</a:t>
            </a:fld>
            <a:endParaRPr lang="en-US"/>
          </a:p>
        </p:txBody>
      </p:sp>
      <p:sp>
        <p:nvSpPr>
          <p:cNvPr id="8" name="Footer Placeholder 7">
            <a:extLst>
              <a:ext uri="{FF2B5EF4-FFF2-40B4-BE49-F238E27FC236}">
                <a16:creationId xmlns="" xmlns:a16="http://schemas.microsoft.com/office/drawing/2014/main" id="{08FA02C5-07EA-A94F-8E2E-932EC50AA1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0E1B4373-3B73-AD43-AAAC-28A7D836113A}"/>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151375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863932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4ED90F-BA98-264C-A85A-FA17BB104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9E997709-99BE-384F-AF93-DB01D29AD36E}"/>
              </a:ext>
            </a:extLst>
          </p:cNvPr>
          <p:cNvSpPr>
            <a:spLocks noGrp="1"/>
          </p:cNvSpPr>
          <p:nvPr>
            <p:ph type="dt" sz="half" idx="10"/>
          </p:nvPr>
        </p:nvSpPr>
        <p:spPr/>
        <p:txBody>
          <a:bodyPr/>
          <a:lstStyle/>
          <a:p>
            <a:fld id="{3AC56663-F467-724F-9C4A-7CBA8A3563E3}" type="datetimeFigureOut">
              <a:rPr lang="en-US" smtClean="0"/>
              <a:t>5/2/2022</a:t>
            </a:fld>
            <a:endParaRPr lang="en-US"/>
          </a:p>
        </p:txBody>
      </p:sp>
      <p:sp>
        <p:nvSpPr>
          <p:cNvPr id="4" name="Footer Placeholder 3">
            <a:extLst>
              <a:ext uri="{FF2B5EF4-FFF2-40B4-BE49-F238E27FC236}">
                <a16:creationId xmlns="" xmlns:a16="http://schemas.microsoft.com/office/drawing/2014/main" id="{E1418142-6FC2-7443-A565-C33D93A7B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246F0CE-1BB1-7747-8F15-75898CB4A040}"/>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4273079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E855655-5E02-734C-8B17-5354E364B15C}"/>
              </a:ext>
            </a:extLst>
          </p:cNvPr>
          <p:cNvSpPr>
            <a:spLocks noGrp="1"/>
          </p:cNvSpPr>
          <p:nvPr>
            <p:ph type="dt" sz="half" idx="10"/>
          </p:nvPr>
        </p:nvSpPr>
        <p:spPr/>
        <p:txBody>
          <a:bodyPr/>
          <a:lstStyle/>
          <a:p>
            <a:fld id="{3AC56663-F467-724F-9C4A-7CBA8A3563E3}" type="datetimeFigureOut">
              <a:rPr lang="en-US" smtClean="0"/>
              <a:t>5/2/2022</a:t>
            </a:fld>
            <a:endParaRPr lang="en-US"/>
          </a:p>
        </p:txBody>
      </p:sp>
      <p:sp>
        <p:nvSpPr>
          <p:cNvPr id="3" name="Footer Placeholder 2">
            <a:extLst>
              <a:ext uri="{FF2B5EF4-FFF2-40B4-BE49-F238E27FC236}">
                <a16:creationId xmlns="" xmlns:a16="http://schemas.microsoft.com/office/drawing/2014/main" id="{820B04DA-AB26-D94B-BC45-36F3609B8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6D98A3A1-20D2-074B-AFFF-E88912E453A0}"/>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2713167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E3A0B5-B39D-2A45-A906-F7C44621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47F896DB-D884-D547-8A87-1C4B132539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BB1E257-B35C-B941-8052-F0A6552FE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319EFA63-6AE3-9B4B-8A64-B5725176B0A7}"/>
              </a:ext>
            </a:extLst>
          </p:cNvPr>
          <p:cNvSpPr>
            <a:spLocks noGrp="1"/>
          </p:cNvSpPr>
          <p:nvPr>
            <p:ph type="dt" sz="half" idx="10"/>
          </p:nvPr>
        </p:nvSpPr>
        <p:spPr/>
        <p:txBody>
          <a:bodyPr/>
          <a:lstStyle/>
          <a:p>
            <a:fld id="{3AC56663-F467-724F-9C4A-7CBA8A3563E3}" type="datetimeFigureOut">
              <a:rPr lang="en-US" smtClean="0"/>
              <a:t>5/2/2022</a:t>
            </a:fld>
            <a:endParaRPr lang="en-US"/>
          </a:p>
        </p:txBody>
      </p:sp>
      <p:sp>
        <p:nvSpPr>
          <p:cNvPr id="6" name="Footer Placeholder 5">
            <a:extLst>
              <a:ext uri="{FF2B5EF4-FFF2-40B4-BE49-F238E27FC236}">
                <a16:creationId xmlns="" xmlns:a16="http://schemas.microsoft.com/office/drawing/2014/main" id="{D3ED90D7-192D-E34A-A129-603DA2806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4E2F575-0AB5-ED40-B5A7-8443E9F80F64}"/>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140696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5F9253A-1B2D-7542-9B6F-FA42D8613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A497BB3B-A3FF-F442-BA29-C194E7F395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1CC1370F-B2CB-984E-9BEA-F72D0F711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D1938331-EB46-A241-945E-A9E29C5A87BD}"/>
              </a:ext>
            </a:extLst>
          </p:cNvPr>
          <p:cNvSpPr>
            <a:spLocks noGrp="1"/>
          </p:cNvSpPr>
          <p:nvPr>
            <p:ph type="dt" sz="half" idx="10"/>
          </p:nvPr>
        </p:nvSpPr>
        <p:spPr/>
        <p:txBody>
          <a:bodyPr/>
          <a:lstStyle/>
          <a:p>
            <a:fld id="{3AC56663-F467-724F-9C4A-7CBA8A3563E3}" type="datetimeFigureOut">
              <a:rPr lang="en-US" smtClean="0"/>
              <a:t>5/2/2022</a:t>
            </a:fld>
            <a:endParaRPr lang="en-US"/>
          </a:p>
        </p:txBody>
      </p:sp>
      <p:sp>
        <p:nvSpPr>
          <p:cNvPr id="6" name="Footer Placeholder 5">
            <a:extLst>
              <a:ext uri="{FF2B5EF4-FFF2-40B4-BE49-F238E27FC236}">
                <a16:creationId xmlns="" xmlns:a16="http://schemas.microsoft.com/office/drawing/2014/main" id="{9E3BF304-2F66-0D4A-A0C9-740E3F587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5082B4A-2276-9647-AE95-D82B839ADC56}"/>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38527465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6A41937-BF20-1646-BBD2-3DD84A9B65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1B408E7C-DC3E-BA43-90E0-7C30EEDE1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7319338-EAE0-7A40-ABC4-13A8A4D6E5F3}"/>
              </a:ext>
            </a:extLst>
          </p:cNvPr>
          <p:cNvSpPr>
            <a:spLocks noGrp="1"/>
          </p:cNvSpPr>
          <p:nvPr>
            <p:ph type="dt" sz="half" idx="10"/>
          </p:nvPr>
        </p:nvSpPr>
        <p:spPr/>
        <p:txBody>
          <a:bodyPr/>
          <a:lstStyle/>
          <a:p>
            <a:fld id="{3AC56663-F467-724F-9C4A-7CBA8A3563E3}" type="datetimeFigureOut">
              <a:rPr lang="en-US" smtClean="0"/>
              <a:t>5/2/2022</a:t>
            </a:fld>
            <a:endParaRPr lang="en-US"/>
          </a:p>
        </p:txBody>
      </p:sp>
      <p:sp>
        <p:nvSpPr>
          <p:cNvPr id="5" name="Footer Placeholder 4">
            <a:extLst>
              <a:ext uri="{FF2B5EF4-FFF2-40B4-BE49-F238E27FC236}">
                <a16:creationId xmlns="" xmlns:a16="http://schemas.microsoft.com/office/drawing/2014/main" id="{5AAC90C6-4159-024A-93C1-DC92D77C3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7A47F38-1C00-1A43-8EE6-78C364B37339}"/>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4045592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7423120A-C540-014D-A196-81DC0AE194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16E69A46-BF32-C540-A37E-7711961970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BCE7306-3DCD-794D-8DEC-0C27A7C08CA3}"/>
              </a:ext>
            </a:extLst>
          </p:cNvPr>
          <p:cNvSpPr>
            <a:spLocks noGrp="1"/>
          </p:cNvSpPr>
          <p:nvPr>
            <p:ph type="dt" sz="half" idx="10"/>
          </p:nvPr>
        </p:nvSpPr>
        <p:spPr/>
        <p:txBody>
          <a:bodyPr/>
          <a:lstStyle/>
          <a:p>
            <a:fld id="{3AC56663-F467-724F-9C4A-7CBA8A3563E3}" type="datetimeFigureOut">
              <a:rPr lang="en-US" smtClean="0"/>
              <a:t>5/2/2022</a:t>
            </a:fld>
            <a:endParaRPr lang="en-US"/>
          </a:p>
        </p:txBody>
      </p:sp>
      <p:sp>
        <p:nvSpPr>
          <p:cNvPr id="5" name="Footer Placeholder 4">
            <a:extLst>
              <a:ext uri="{FF2B5EF4-FFF2-40B4-BE49-F238E27FC236}">
                <a16:creationId xmlns="" xmlns:a16="http://schemas.microsoft.com/office/drawing/2014/main" id="{71D85206-AC06-CE4A-A628-FAFFF43D6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E8BA3D5-9294-F940-B031-FD487FB58BAA}"/>
              </a:ext>
            </a:extLst>
          </p:cNvPr>
          <p:cNvSpPr>
            <a:spLocks noGrp="1"/>
          </p:cNvSpPr>
          <p:nvPr>
            <p:ph type="sldNum" sz="quarter" idx="12"/>
          </p:nvPr>
        </p:nvSpPr>
        <p:spPr/>
        <p:txBody>
          <a:bodyPr/>
          <a:lstStyle/>
          <a:p>
            <a:fld id="{D68BBED7-DA09-AB4F-934B-FB262E64A154}" type="slidenum">
              <a:rPr lang="en-US" smtClean="0"/>
              <a:t>‹nº›</a:t>
            </a:fld>
            <a:endParaRPr lang="en-US"/>
          </a:p>
        </p:txBody>
      </p:sp>
    </p:spTree>
    <p:extLst>
      <p:ext uri="{BB962C8B-B14F-4D97-AF65-F5344CB8AC3E}">
        <p14:creationId xmlns:p14="http://schemas.microsoft.com/office/powerpoint/2010/main" val="691491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AB2E44-36DA-4743-803D-A0C615B5C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88E14E84-EAA2-0943-970C-C978FC4775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E30744B4-977F-524D-98D3-5F8270BA84E9}"/>
              </a:ext>
            </a:extLst>
          </p:cNvPr>
          <p:cNvSpPr>
            <a:spLocks noGrp="1"/>
          </p:cNvSpPr>
          <p:nvPr>
            <p:ph type="dt" sz="half" idx="10"/>
          </p:nvPr>
        </p:nvSpPr>
        <p:spPr/>
        <p:txBody>
          <a:bodyPr/>
          <a:lstStyle/>
          <a:p>
            <a:fld id="{6134A85A-F517-B84D-9214-7EC82D2BC1FC}" type="datetimeFigureOut">
              <a:rPr lang="en-US" smtClean="0"/>
              <a:t>5/2/2022</a:t>
            </a:fld>
            <a:endParaRPr lang="en-US"/>
          </a:p>
        </p:txBody>
      </p:sp>
      <p:sp>
        <p:nvSpPr>
          <p:cNvPr id="5" name="Footer Placeholder 4">
            <a:extLst>
              <a:ext uri="{FF2B5EF4-FFF2-40B4-BE49-F238E27FC236}">
                <a16:creationId xmlns="" xmlns:a16="http://schemas.microsoft.com/office/drawing/2014/main" id="{85D3C28C-5E07-F041-8436-A1A6AF5D5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5A61D60-843C-CA49-BA6D-C4FFE484E6EF}"/>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26729469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0138C7-0795-CB4E-995F-0C7059F9A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651BD73C-200E-464F-86B0-3B878E416A69}"/>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46AD399-A317-EA4F-BB28-D4C07E700560}"/>
              </a:ext>
            </a:extLst>
          </p:cNvPr>
          <p:cNvSpPr>
            <a:spLocks noGrp="1"/>
          </p:cNvSpPr>
          <p:nvPr>
            <p:ph type="dt" sz="half" idx="10"/>
          </p:nvPr>
        </p:nvSpPr>
        <p:spPr/>
        <p:txBody>
          <a:bodyPr/>
          <a:lstStyle/>
          <a:p>
            <a:fld id="{6134A85A-F517-B84D-9214-7EC82D2BC1FC}" type="datetimeFigureOut">
              <a:rPr lang="en-US" smtClean="0"/>
              <a:t>5/2/2022</a:t>
            </a:fld>
            <a:endParaRPr lang="en-US"/>
          </a:p>
        </p:txBody>
      </p:sp>
      <p:sp>
        <p:nvSpPr>
          <p:cNvPr id="5" name="Footer Placeholder 4">
            <a:extLst>
              <a:ext uri="{FF2B5EF4-FFF2-40B4-BE49-F238E27FC236}">
                <a16:creationId xmlns="" xmlns:a16="http://schemas.microsoft.com/office/drawing/2014/main" id="{9DA4670C-6D8A-5746-B623-9E521F60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2813A48-745C-5947-950A-E72406D272DE}"/>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27145454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A5B10A-60AE-EB49-98E1-D957426E5C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C9F78C1C-9F0D-034A-AFCE-15B725192D9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613AE335-518E-D744-A806-4CEAED111D49}"/>
              </a:ext>
            </a:extLst>
          </p:cNvPr>
          <p:cNvSpPr>
            <a:spLocks noGrp="1"/>
          </p:cNvSpPr>
          <p:nvPr>
            <p:ph type="dt" sz="half" idx="10"/>
          </p:nvPr>
        </p:nvSpPr>
        <p:spPr/>
        <p:txBody>
          <a:bodyPr/>
          <a:lstStyle/>
          <a:p>
            <a:fld id="{6134A85A-F517-B84D-9214-7EC82D2BC1FC}" type="datetimeFigureOut">
              <a:rPr lang="en-US" smtClean="0"/>
              <a:t>5/2/2022</a:t>
            </a:fld>
            <a:endParaRPr lang="en-US"/>
          </a:p>
        </p:txBody>
      </p:sp>
      <p:sp>
        <p:nvSpPr>
          <p:cNvPr id="5" name="Footer Placeholder 4">
            <a:extLst>
              <a:ext uri="{FF2B5EF4-FFF2-40B4-BE49-F238E27FC236}">
                <a16:creationId xmlns="" xmlns:a16="http://schemas.microsoft.com/office/drawing/2014/main" id="{50307580-6999-9640-BE6D-5328398E1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DDAB0F4-4663-3844-B795-6568E0E5D326}"/>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964716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5DCEB2-EAAE-2E48-8AE9-747A0C350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03041903-8308-514C-80B9-443CF2BDBCEC}"/>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237814B1-0E8C-D547-8CDD-98A742DE32C7}"/>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4E6EDF7C-3A62-3B46-83A9-0097A852537D}"/>
              </a:ext>
            </a:extLst>
          </p:cNvPr>
          <p:cNvSpPr>
            <a:spLocks noGrp="1"/>
          </p:cNvSpPr>
          <p:nvPr>
            <p:ph type="dt" sz="half" idx="10"/>
          </p:nvPr>
        </p:nvSpPr>
        <p:spPr/>
        <p:txBody>
          <a:bodyPr/>
          <a:lstStyle/>
          <a:p>
            <a:fld id="{6134A85A-F517-B84D-9214-7EC82D2BC1FC}" type="datetimeFigureOut">
              <a:rPr lang="en-US" smtClean="0"/>
              <a:t>5/2/2022</a:t>
            </a:fld>
            <a:endParaRPr lang="en-US"/>
          </a:p>
        </p:txBody>
      </p:sp>
      <p:sp>
        <p:nvSpPr>
          <p:cNvPr id="6" name="Footer Placeholder 5">
            <a:extLst>
              <a:ext uri="{FF2B5EF4-FFF2-40B4-BE49-F238E27FC236}">
                <a16:creationId xmlns="" xmlns:a16="http://schemas.microsoft.com/office/drawing/2014/main" id="{FCCA6D9A-F34D-9145-A6E1-E71CE6F49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F86A584-920A-2E47-9098-CA1C7D4D2700}"/>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10777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9085873"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9085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78DA99-1ED3-F944-BC99-F7C71722FEC6}" type="datetimeFigureOut">
              <a:rPr lang="en-US" smtClean="0"/>
              <a:t>5/2/2022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771114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92CAF7D-9335-7044-81B5-F1A113C50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FC2FA63E-7181-624C-857B-1B56214FE2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EF829E0D-A137-DD47-8B7C-785487385744}"/>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8CA01913-C7BB-DC43-A030-D88B3AF8E53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9FCE15A7-A0FF-F840-A145-60B40D0C7EAB}"/>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F6704BD-3FD1-F347-B63B-0213B2250A94}"/>
              </a:ext>
            </a:extLst>
          </p:cNvPr>
          <p:cNvSpPr>
            <a:spLocks noGrp="1"/>
          </p:cNvSpPr>
          <p:nvPr>
            <p:ph type="dt" sz="half" idx="10"/>
          </p:nvPr>
        </p:nvSpPr>
        <p:spPr/>
        <p:txBody>
          <a:bodyPr/>
          <a:lstStyle/>
          <a:p>
            <a:fld id="{6134A85A-F517-B84D-9214-7EC82D2BC1FC}" type="datetimeFigureOut">
              <a:rPr lang="en-US" smtClean="0"/>
              <a:t>5/2/2022</a:t>
            </a:fld>
            <a:endParaRPr lang="en-US"/>
          </a:p>
        </p:txBody>
      </p:sp>
      <p:sp>
        <p:nvSpPr>
          <p:cNvPr id="8" name="Footer Placeholder 7">
            <a:extLst>
              <a:ext uri="{FF2B5EF4-FFF2-40B4-BE49-F238E27FC236}">
                <a16:creationId xmlns="" xmlns:a16="http://schemas.microsoft.com/office/drawing/2014/main" id="{630A167C-807D-FF49-939E-C6F2C67E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7699041-3DA0-E042-8338-BE17C8AB7ED9}"/>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2673697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AB5BF22-797A-0E42-A2B4-7616EF9739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3A907525-F63E-BC4D-9FAF-9CAB1B6ECA27}"/>
              </a:ext>
            </a:extLst>
          </p:cNvPr>
          <p:cNvSpPr>
            <a:spLocks noGrp="1"/>
          </p:cNvSpPr>
          <p:nvPr>
            <p:ph type="dt" sz="half" idx="10"/>
          </p:nvPr>
        </p:nvSpPr>
        <p:spPr/>
        <p:txBody>
          <a:bodyPr/>
          <a:lstStyle/>
          <a:p>
            <a:fld id="{6134A85A-F517-B84D-9214-7EC82D2BC1FC}" type="datetimeFigureOut">
              <a:rPr lang="en-US" smtClean="0"/>
              <a:t>5/2/2022</a:t>
            </a:fld>
            <a:endParaRPr lang="en-US"/>
          </a:p>
        </p:txBody>
      </p:sp>
      <p:sp>
        <p:nvSpPr>
          <p:cNvPr id="4" name="Footer Placeholder 3">
            <a:extLst>
              <a:ext uri="{FF2B5EF4-FFF2-40B4-BE49-F238E27FC236}">
                <a16:creationId xmlns="" xmlns:a16="http://schemas.microsoft.com/office/drawing/2014/main" id="{55B0DAF4-7A33-E942-AD94-FFBC78E44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F57115B0-7B7D-C347-81FC-FBBDE7EE8928}"/>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85802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A952BBB-52A2-BD4B-A650-63066A27C605}"/>
              </a:ext>
            </a:extLst>
          </p:cNvPr>
          <p:cNvSpPr>
            <a:spLocks noGrp="1"/>
          </p:cNvSpPr>
          <p:nvPr>
            <p:ph type="dt" sz="half" idx="10"/>
          </p:nvPr>
        </p:nvSpPr>
        <p:spPr/>
        <p:txBody>
          <a:bodyPr/>
          <a:lstStyle/>
          <a:p>
            <a:fld id="{6134A85A-F517-B84D-9214-7EC82D2BC1FC}" type="datetimeFigureOut">
              <a:rPr lang="en-US" smtClean="0"/>
              <a:t>5/2/2022</a:t>
            </a:fld>
            <a:endParaRPr lang="en-US"/>
          </a:p>
        </p:txBody>
      </p:sp>
      <p:sp>
        <p:nvSpPr>
          <p:cNvPr id="3" name="Footer Placeholder 2">
            <a:extLst>
              <a:ext uri="{FF2B5EF4-FFF2-40B4-BE49-F238E27FC236}">
                <a16:creationId xmlns="" xmlns:a16="http://schemas.microsoft.com/office/drawing/2014/main" id="{823FAFAF-7055-8C45-8986-D313F04325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B1F3315E-3604-9940-A45C-CBD3E949654D}"/>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6802632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243DF9F-03E4-2D4A-8C73-CD9EB1FA93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BEAAA636-196C-B34E-8E36-12C7626710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2D03DB71-D964-1A46-88EB-6AB4CAE8305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EE711710-A939-F84B-8683-D705642BD454}"/>
              </a:ext>
            </a:extLst>
          </p:cNvPr>
          <p:cNvSpPr>
            <a:spLocks noGrp="1"/>
          </p:cNvSpPr>
          <p:nvPr>
            <p:ph type="dt" sz="half" idx="10"/>
          </p:nvPr>
        </p:nvSpPr>
        <p:spPr/>
        <p:txBody>
          <a:bodyPr/>
          <a:lstStyle/>
          <a:p>
            <a:fld id="{6134A85A-F517-B84D-9214-7EC82D2BC1FC}" type="datetimeFigureOut">
              <a:rPr lang="en-US" smtClean="0"/>
              <a:t>5/2/2022</a:t>
            </a:fld>
            <a:endParaRPr lang="en-US"/>
          </a:p>
        </p:txBody>
      </p:sp>
      <p:sp>
        <p:nvSpPr>
          <p:cNvPr id="6" name="Footer Placeholder 5">
            <a:extLst>
              <a:ext uri="{FF2B5EF4-FFF2-40B4-BE49-F238E27FC236}">
                <a16:creationId xmlns="" xmlns:a16="http://schemas.microsoft.com/office/drawing/2014/main" id="{4DC4CD12-B6BA-B74D-9975-6567C6D5E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31A894F0-A094-EB45-B854-AC2CE568835A}"/>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33265884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2323784-3503-DB46-90AD-920C280BE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311A924F-C866-FA4F-81F5-986CD8DC4B1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CA0913A9-EF05-5649-A644-8DACEFEC57B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4A61A965-8549-F843-B612-179E96B3A686}"/>
              </a:ext>
            </a:extLst>
          </p:cNvPr>
          <p:cNvSpPr>
            <a:spLocks noGrp="1"/>
          </p:cNvSpPr>
          <p:nvPr>
            <p:ph type="dt" sz="half" idx="10"/>
          </p:nvPr>
        </p:nvSpPr>
        <p:spPr/>
        <p:txBody>
          <a:bodyPr/>
          <a:lstStyle/>
          <a:p>
            <a:fld id="{6134A85A-F517-B84D-9214-7EC82D2BC1FC}" type="datetimeFigureOut">
              <a:rPr lang="en-US" smtClean="0"/>
              <a:t>5/2/2022</a:t>
            </a:fld>
            <a:endParaRPr lang="en-US"/>
          </a:p>
        </p:txBody>
      </p:sp>
      <p:sp>
        <p:nvSpPr>
          <p:cNvPr id="6" name="Footer Placeholder 5">
            <a:extLst>
              <a:ext uri="{FF2B5EF4-FFF2-40B4-BE49-F238E27FC236}">
                <a16:creationId xmlns="" xmlns:a16="http://schemas.microsoft.com/office/drawing/2014/main" id="{9BDA3CF1-CD91-C545-9FD1-EBB9EDE2C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978F200D-E0C3-FB42-A1DF-04C09CC92902}"/>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3705358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A6F4E8-F804-874B-9E68-F54835CA2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B3BF5CF5-A071-764F-8C6B-48CB0A79A3C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307B74B-AB68-2045-99A1-E8B257896CEE}"/>
              </a:ext>
            </a:extLst>
          </p:cNvPr>
          <p:cNvSpPr>
            <a:spLocks noGrp="1"/>
          </p:cNvSpPr>
          <p:nvPr>
            <p:ph type="dt" sz="half" idx="10"/>
          </p:nvPr>
        </p:nvSpPr>
        <p:spPr/>
        <p:txBody>
          <a:bodyPr/>
          <a:lstStyle/>
          <a:p>
            <a:fld id="{6134A85A-F517-B84D-9214-7EC82D2BC1FC}" type="datetimeFigureOut">
              <a:rPr lang="en-US" smtClean="0"/>
              <a:t>5/2/2022</a:t>
            </a:fld>
            <a:endParaRPr lang="en-US"/>
          </a:p>
        </p:txBody>
      </p:sp>
      <p:sp>
        <p:nvSpPr>
          <p:cNvPr id="5" name="Footer Placeholder 4">
            <a:extLst>
              <a:ext uri="{FF2B5EF4-FFF2-40B4-BE49-F238E27FC236}">
                <a16:creationId xmlns="" xmlns:a16="http://schemas.microsoft.com/office/drawing/2014/main" id="{041C3105-9829-6F43-BE60-D98DAC434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18B794E-1320-FA42-917A-2541BF860959}"/>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13898742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6009B6CE-2456-1249-8C68-424B406C89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EF72CC3-927E-7441-B8F7-46FB76753540}"/>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4C4C5B6-C1ED-A549-BD3D-D07FC4B6F89E}"/>
              </a:ext>
            </a:extLst>
          </p:cNvPr>
          <p:cNvSpPr>
            <a:spLocks noGrp="1"/>
          </p:cNvSpPr>
          <p:nvPr>
            <p:ph type="dt" sz="half" idx="10"/>
          </p:nvPr>
        </p:nvSpPr>
        <p:spPr/>
        <p:txBody>
          <a:bodyPr/>
          <a:lstStyle/>
          <a:p>
            <a:fld id="{6134A85A-F517-B84D-9214-7EC82D2BC1FC}" type="datetimeFigureOut">
              <a:rPr lang="en-US" smtClean="0"/>
              <a:t>5/2/2022</a:t>
            </a:fld>
            <a:endParaRPr lang="en-US"/>
          </a:p>
        </p:txBody>
      </p:sp>
      <p:sp>
        <p:nvSpPr>
          <p:cNvPr id="5" name="Footer Placeholder 4">
            <a:extLst>
              <a:ext uri="{FF2B5EF4-FFF2-40B4-BE49-F238E27FC236}">
                <a16:creationId xmlns="" xmlns:a16="http://schemas.microsoft.com/office/drawing/2014/main" id="{AEE65298-2108-3047-95A6-75A51769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0D47221-4CDC-8E41-B068-74C6425F95F8}"/>
              </a:ext>
            </a:extLst>
          </p:cNvPr>
          <p:cNvSpPr>
            <a:spLocks noGrp="1"/>
          </p:cNvSpPr>
          <p:nvPr>
            <p:ph type="sldNum" sz="quarter" idx="12"/>
          </p:nvPr>
        </p:nvSpPr>
        <p:spPr/>
        <p:txBody>
          <a:bodyPr/>
          <a:lstStyle/>
          <a:p>
            <a:fld id="{2548D0EC-F8CB-074B-BC4C-8EBF90199937}" type="slidenum">
              <a:rPr lang="en-US" smtClean="0"/>
              <a:t>‹nº›</a:t>
            </a:fld>
            <a:endParaRPr lang="en-US"/>
          </a:p>
        </p:txBody>
      </p:sp>
    </p:spTree>
    <p:extLst>
      <p:ext uri="{BB962C8B-B14F-4D97-AF65-F5344CB8AC3E}">
        <p14:creationId xmlns:p14="http://schemas.microsoft.com/office/powerpoint/2010/main" val="3845948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B9FB34B-5C59-7E45-B149-91B0EB7D2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3FED5BB3-1B6F-F94E-8365-6F338F63D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6B42DD81-683F-184F-8DE6-5BFDD5280D6A}"/>
              </a:ext>
            </a:extLst>
          </p:cNvPr>
          <p:cNvSpPr>
            <a:spLocks noGrp="1"/>
          </p:cNvSpPr>
          <p:nvPr>
            <p:ph type="dt" sz="half" idx="10"/>
          </p:nvPr>
        </p:nvSpPr>
        <p:spPr/>
        <p:txBody>
          <a:bodyPr/>
          <a:lstStyle/>
          <a:p>
            <a:fld id="{AE41076E-769D-994D-AD12-AED9E0FB0F75}" type="datetimeFigureOut">
              <a:rPr lang="en-US" smtClean="0"/>
              <a:t>5/2/2022</a:t>
            </a:fld>
            <a:endParaRPr lang="en-US"/>
          </a:p>
        </p:txBody>
      </p:sp>
      <p:sp>
        <p:nvSpPr>
          <p:cNvPr id="5" name="Footer Placeholder 4">
            <a:extLst>
              <a:ext uri="{FF2B5EF4-FFF2-40B4-BE49-F238E27FC236}">
                <a16:creationId xmlns="" xmlns:a16="http://schemas.microsoft.com/office/drawing/2014/main" id="{CD32C1F1-5711-1246-A682-95FB94050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D6D14F5-F8BF-4E49-99A4-631A7CE14020}"/>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36147681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458E500-26A4-BF4F-A737-D527D1476E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733B1977-3A19-9F4B-9D72-F14AC6501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B89315B-8C77-6045-9642-3852233C89BC}"/>
              </a:ext>
            </a:extLst>
          </p:cNvPr>
          <p:cNvSpPr>
            <a:spLocks noGrp="1"/>
          </p:cNvSpPr>
          <p:nvPr>
            <p:ph type="dt" sz="half" idx="10"/>
          </p:nvPr>
        </p:nvSpPr>
        <p:spPr/>
        <p:txBody>
          <a:bodyPr/>
          <a:lstStyle/>
          <a:p>
            <a:fld id="{AE41076E-769D-994D-AD12-AED9E0FB0F75}" type="datetimeFigureOut">
              <a:rPr lang="en-US" smtClean="0"/>
              <a:t>5/2/2022</a:t>
            </a:fld>
            <a:endParaRPr lang="en-US"/>
          </a:p>
        </p:txBody>
      </p:sp>
      <p:sp>
        <p:nvSpPr>
          <p:cNvPr id="5" name="Footer Placeholder 4">
            <a:extLst>
              <a:ext uri="{FF2B5EF4-FFF2-40B4-BE49-F238E27FC236}">
                <a16:creationId xmlns="" xmlns:a16="http://schemas.microsoft.com/office/drawing/2014/main" id="{D376156D-E3F5-CB4E-BD60-305930FA7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230D8C6-0F64-6F4B-A792-8B2C378721D1}"/>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2767685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56DE52-1EA5-3643-AE0D-AE2268B19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4FFD3437-7A68-AB4C-9F06-D398519560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6D76892-DD3E-4845-BEE5-54E46F8D2BAB}"/>
              </a:ext>
            </a:extLst>
          </p:cNvPr>
          <p:cNvSpPr>
            <a:spLocks noGrp="1"/>
          </p:cNvSpPr>
          <p:nvPr>
            <p:ph type="dt" sz="half" idx="10"/>
          </p:nvPr>
        </p:nvSpPr>
        <p:spPr/>
        <p:txBody>
          <a:bodyPr/>
          <a:lstStyle/>
          <a:p>
            <a:fld id="{AE41076E-769D-994D-AD12-AED9E0FB0F75}" type="datetimeFigureOut">
              <a:rPr lang="en-US" smtClean="0"/>
              <a:t>5/2/2022</a:t>
            </a:fld>
            <a:endParaRPr lang="en-US"/>
          </a:p>
        </p:txBody>
      </p:sp>
      <p:sp>
        <p:nvSpPr>
          <p:cNvPr id="5" name="Footer Placeholder 4">
            <a:extLst>
              <a:ext uri="{FF2B5EF4-FFF2-40B4-BE49-F238E27FC236}">
                <a16:creationId xmlns="" xmlns:a16="http://schemas.microsoft.com/office/drawing/2014/main" id="{12D591A1-A767-AC49-A16C-3F3C9E947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70272BC-724E-F341-A4FC-941E8745DC54}"/>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101049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449747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381586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78DA99-1ED3-F944-BC99-F7C71722FEC6}" type="datetimeFigureOut">
              <a:rPr lang="en-US" smtClean="0"/>
              <a:t>5/2/2022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858217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0933AE-6685-1348-AEC6-F1848186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FA295CBB-BDDB-584B-B414-5F58112306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92724C79-869E-7C4C-8756-EA02DA39DD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EBA54D99-9257-1B46-A005-DFB653607D73}"/>
              </a:ext>
            </a:extLst>
          </p:cNvPr>
          <p:cNvSpPr>
            <a:spLocks noGrp="1"/>
          </p:cNvSpPr>
          <p:nvPr>
            <p:ph type="dt" sz="half" idx="10"/>
          </p:nvPr>
        </p:nvSpPr>
        <p:spPr/>
        <p:txBody>
          <a:bodyPr/>
          <a:lstStyle/>
          <a:p>
            <a:fld id="{AE41076E-769D-994D-AD12-AED9E0FB0F75}" type="datetimeFigureOut">
              <a:rPr lang="en-US" smtClean="0"/>
              <a:t>5/2/2022</a:t>
            </a:fld>
            <a:endParaRPr lang="en-US"/>
          </a:p>
        </p:txBody>
      </p:sp>
      <p:sp>
        <p:nvSpPr>
          <p:cNvPr id="6" name="Footer Placeholder 5">
            <a:extLst>
              <a:ext uri="{FF2B5EF4-FFF2-40B4-BE49-F238E27FC236}">
                <a16:creationId xmlns="" xmlns:a16="http://schemas.microsoft.com/office/drawing/2014/main" id="{F5850664-35B1-B047-B5D7-C90877EBC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7FB4789-7BC4-034E-BFF7-CB4F5745318A}"/>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27793215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9FE63B-2C5C-1C44-9BB2-A00C4A7929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523E7CB3-DCBF-3143-A630-196FE83CF0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F7DDF094-D769-004E-9C71-EF9FC1F957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9D5BA426-1A7D-6D4C-ACF1-9E6D0EE62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C989A5B4-ADC1-4E42-88AB-5E7B2574C9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1F52982-232C-0C4F-9261-13021D491B67}"/>
              </a:ext>
            </a:extLst>
          </p:cNvPr>
          <p:cNvSpPr>
            <a:spLocks noGrp="1"/>
          </p:cNvSpPr>
          <p:nvPr>
            <p:ph type="dt" sz="half" idx="10"/>
          </p:nvPr>
        </p:nvSpPr>
        <p:spPr/>
        <p:txBody>
          <a:bodyPr/>
          <a:lstStyle/>
          <a:p>
            <a:fld id="{AE41076E-769D-994D-AD12-AED9E0FB0F75}" type="datetimeFigureOut">
              <a:rPr lang="en-US" smtClean="0"/>
              <a:t>5/2/2022</a:t>
            </a:fld>
            <a:endParaRPr lang="en-US"/>
          </a:p>
        </p:txBody>
      </p:sp>
      <p:sp>
        <p:nvSpPr>
          <p:cNvPr id="8" name="Footer Placeholder 7">
            <a:extLst>
              <a:ext uri="{FF2B5EF4-FFF2-40B4-BE49-F238E27FC236}">
                <a16:creationId xmlns="" xmlns:a16="http://schemas.microsoft.com/office/drawing/2014/main" id="{1705F16B-0731-3348-8178-EE39154FE8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6220632-D22D-7445-B873-201B8F629A77}"/>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1045647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D0C4A9-F0A8-6A40-9CB8-1124CAC3ED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EA5B138-8849-A84D-B966-9DF1E94FED86}"/>
              </a:ext>
            </a:extLst>
          </p:cNvPr>
          <p:cNvSpPr>
            <a:spLocks noGrp="1"/>
          </p:cNvSpPr>
          <p:nvPr>
            <p:ph type="dt" sz="half" idx="10"/>
          </p:nvPr>
        </p:nvSpPr>
        <p:spPr/>
        <p:txBody>
          <a:bodyPr/>
          <a:lstStyle/>
          <a:p>
            <a:fld id="{AE41076E-769D-994D-AD12-AED9E0FB0F75}" type="datetimeFigureOut">
              <a:rPr lang="en-US" smtClean="0"/>
              <a:t>5/2/2022</a:t>
            </a:fld>
            <a:endParaRPr lang="en-US"/>
          </a:p>
        </p:txBody>
      </p:sp>
      <p:sp>
        <p:nvSpPr>
          <p:cNvPr id="4" name="Footer Placeholder 3">
            <a:extLst>
              <a:ext uri="{FF2B5EF4-FFF2-40B4-BE49-F238E27FC236}">
                <a16:creationId xmlns="" xmlns:a16="http://schemas.microsoft.com/office/drawing/2014/main" id="{A0C1E746-A580-3A49-A4C0-FBB9C3B77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28485002-354D-3147-A2CB-3BEDFCDF676C}"/>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18014955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15B674F-B1BD-DA40-A3B1-AD8CFF1C3B7F}"/>
              </a:ext>
            </a:extLst>
          </p:cNvPr>
          <p:cNvSpPr>
            <a:spLocks noGrp="1"/>
          </p:cNvSpPr>
          <p:nvPr>
            <p:ph type="dt" sz="half" idx="10"/>
          </p:nvPr>
        </p:nvSpPr>
        <p:spPr/>
        <p:txBody>
          <a:bodyPr/>
          <a:lstStyle/>
          <a:p>
            <a:fld id="{AE41076E-769D-994D-AD12-AED9E0FB0F75}" type="datetimeFigureOut">
              <a:rPr lang="en-US" smtClean="0"/>
              <a:t>5/2/2022</a:t>
            </a:fld>
            <a:endParaRPr lang="en-US"/>
          </a:p>
        </p:txBody>
      </p:sp>
      <p:sp>
        <p:nvSpPr>
          <p:cNvPr id="3" name="Footer Placeholder 2">
            <a:extLst>
              <a:ext uri="{FF2B5EF4-FFF2-40B4-BE49-F238E27FC236}">
                <a16:creationId xmlns="" xmlns:a16="http://schemas.microsoft.com/office/drawing/2014/main" id="{A388047D-DD3C-A24E-81B1-ECA252FDA4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8434987D-AB8F-6B41-8A85-19B75E7EF2B6}"/>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29646658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9171AC9-9FCD-E547-88D9-0D094C19A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1628DEFD-AA86-5E40-BEED-B07B024AC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E82EA183-3F13-A14B-BD5B-F62D5A294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3CAD7809-EFDD-E44E-B686-B3036990DB7C}"/>
              </a:ext>
            </a:extLst>
          </p:cNvPr>
          <p:cNvSpPr>
            <a:spLocks noGrp="1"/>
          </p:cNvSpPr>
          <p:nvPr>
            <p:ph type="dt" sz="half" idx="10"/>
          </p:nvPr>
        </p:nvSpPr>
        <p:spPr/>
        <p:txBody>
          <a:bodyPr/>
          <a:lstStyle/>
          <a:p>
            <a:fld id="{AE41076E-769D-994D-AD12-AED9E0FB0F75}" type="datetimeFigureOut">
              <a:rPr lang="en-US" smtClean="0"/>
              <a:t>5/2/2022</a:t>
            </a:fld>
            <a:endParaRPr lang="en-US"/>
          </a:p>
        </p:txBody>
      </p:sp>
      <p:sp>
        <p:nvSpPr>
          <p:cNvPr id="6" name="Footer Placeholder 5">
            <a:extLst>
              <a:ext uri="{FF2B5EF4-FFF2-40B4-BE49-F238E27FC236}">
                <a16:creationId xmlns="" xmlns:a16="http://schemas.microsoft.com/office/drawing/2014/main" id="{F9304834-14F4-4641-8484-CFEBBB33BF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7185205-C7A1-C64A-BC8F-B33E8216DC94}"/>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11959430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603BCB-0634-7145-8E29-751A605BA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B9C88CA3-19F4-B04C-B305-D1D587DC4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6D56B339-520D-7A44-A611-AFCDE7DBB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C13516B3-49BE-644D-B2AD-37D31EE60949}"/>
              </a:ext>
            </a:extLst>
          </p:cNvPr>
          <p:cNvSpPr>
            <a:spLocks noGrp="1"/>
          </p:cNvSpPr>
          <p:nvPr>
            <p:ph type="dt" sz="half" idx="10"/>
          </p:nvPr>
        </p:nvSpPr>
        <p:spPr/>
        <p:txBody>
          <a:bodyPr/>
          <a:lstStyle/>
          <a:p>
            <a:fld id="{AE41076E-769D-994D-AD12-AED9E0FB0F75}" type="datetimeFigureOut">
              <a:rPr lang="en-US" smtClean="0"/>
              <a:t>5/2/2022</a:t>
            </a:fld>
            <a:endParaRPr lang="en-US"/>
          </a:p>
        </p:txBody>
      </p:sp>
      <p:sp>
        <p:nvSpPr>
          <p:cNvPr id="6" name="Footer Placeholder 5">
            <a:extLst>
              <a:ext uri="{FF2B5EF4-FFF2-40B4-BE49-F238E27FC236}">
                <a16:creationId xmlns="" xmlns:a16="http://schemas.microsoft.com/office/drawing/2014/main" id="{C314D71E-144F-5146-9B99-6F6C57BD9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1FE1F07-9E19-D84B-8B07-44C71D701ECA}"/>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8768770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C8FCA7-8049-5944-BC40-899EC310BA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ABA5B9E7-F084-E446-977D-A714F4044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DB3506D-C34A-BD4B-B2C9-09835248AB8F}"/>
              </a:ext>
            </a:extLst>
          </p:cNvPr>
          <p:cNvSpPr>
            <a:spLocks noGrp="1"/>
          </p:cNvSpPr>
          <p:nvPr>
            <p:ph type="dt" sz="half" idx="10"/>
          </p:nvPr>
        </p:nvSpPr>
        <p:spPr/>
        <p:txBody>
          <a:bodyPr/>
          <a:lstStyle/>
          <a:p>
            <a:fld id="{AE41076E-769D-994D-AD12-AED9E0FB0F75}" type="datetimeFigureOut">
              <a:rPr lang="en-US" smtClean="0"/>
              <a:t>5/2/2022</a:t>
            </a:fld>
            <a:endParaRPr lang="en-US"/>
          </a:p>
        </p:txBody>
      </p:sp>
      <p:sp>
        <p:nvSpPr>
          <p:cNvPr id="5" name="Footer Placeholder 4">
            <a:extLst>
              <a:ext uri="{FF2B5EF4-FFF2-40B4-BE49-F238E27FC236}">
                <a16:creationId xmlns="" xmlns:a16="http://schemas.microsoft.com/office/drawing/2014/main" id="{19348CAB-F026-1944-8450-22FB8AEF5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A0AC33F-A3A2-A041-A466-194880C1187A}"/>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9802990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BCCE98BF-17AF-6D44-860E-84A164CC95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6759389-EC9F-4F4D-B304-D1C6DA50E8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FFF43E0-90FA-324A-986B-08FC997C943F}"/>
              </a:ext>
            </a:extLst>
          </p:cNvPr>
          <p:cNvSpPr>
            <a:spLocks noGrp="1"/>
          </p:cNvSpPr>
          <p:nvPr>
            <p:ph type="dt" sz="half" idx="10"/>
          </p:nvPr>
        </p:nvSpPr>
        <p:spPr/>
        <p:txBody>
          <a:bodyPr/>
          <a:lstStyle/>
          <a:p>
            <a:fld id="{AE41076E-769D-994D-AD12-AED9E0FB0F75}" type="datetimeFigureOut">
              <a:rPr lang="en-US" smtClean="0"/>
              <a:t>5/2/2022</a:t>
            </a:fld>
            <a:endParaRPr lang="en-US"/>
          </a:p>
        </p:txBody>
      </p:sp>
      <p:sp>
        <p:nvSpPr>
          <p:cNvPr id="5" name="Footer Placeholder 4">
            <a:extLst>
              <a:ext uri="{FF2B5EF4-FFF2-40B4-BE49-F238E27FC236}">
                <a16:creationId xmlns="" xmlns:a16="http://schemas.microsoft.com/office/drawing/2014/main" id="{D1C5A636-47EE-BA40-AE36-BEEDDD6F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7CC01C5-F166-5E4B-84F0-C33D55B49B9E}"/>
              </a:ext>
            </a:extLst>
          </p:cNvPr>
          <p:cNvSpPr>
            <a:spLocks noGrp="1"/>
          </p:cNvSpPr>
          <p:nvPr>
            <p:ph type="sldNum" sz="quarter" idx="12"/>
          </p:nvPr>
        </p:nvSpPr>
        <p:spPr/>
        <p:txBody>
          <a:bodyPr/>
          <a:lstStyle/>
          <a:p>
            <a:fld id="{3AF9E08D-064C-0A4F-8FFD-E8BE5DD9573B}" type="slidenum">
              <a:rPr lang="en-US" smtClean="0"/>
              <a:t>‹nº›</a:t>
            </a:fld>
            <a:endParaRPr lang="en-US"/>
          </a:p>
        </p:txBody>
      </p:sp>
    </p:spTree>
    <p:extLst>
      <p:ext uri="{BB962C8B-B14F-4D97-AF65-F5344CB8AC3E}">
        <p14:creationId xmlns:p14="http://schemas.microsoft.com/office/powerpoint/2010/main" val="30971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9148274"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443559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443559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19538" y="1681163"/>
            <a:ext cx="43685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19538" y="2505075"/>
            <a:ext cx="436852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8DA99-1ED3-F944-BC99-F7C71722FEC6}" type="datetimeFigureOut">
              <a:rPr lang="en-US" smtClean="0"/>
              <a:t>5/2/2022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56333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78DA99-1ED3-F944-BC99-F7C71722FEC6}" type="datetimeFigureOut">
              <a:rPr lang="en-US" smtClean="0"/>
              <a:t>5/2/2022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46646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DA99-1ED3-F944-BC99-F7C71722FEC6}" type="datetimeFigureOut">
              <a:rPr lang="en-US" smtClean="0"/>
              <a:t>5/2/2022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63712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42B613-51B8-EF49-801F-A9C1E5F10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1B41070F-DAFA-AC48-96DC-8C2A8EC5C0EA}"/>
              </a:ext>
            </a:extLst>
          </p:cNvPr>
          <p:cNvSpPr>
            <a:spLocks noGrp="1"/>
          </p:cNvSpPr>
          <p:nvPr>
            <p:ph type="dt" sz="half" idx="10"/>
          </p:nvPr>
        </p:nvSpPr>
        <p:spPr/>
        <p:txBody>
          <a:bodyPr/>
          <a:lstStyle/>
          <a:p>
            <a:fld id="{9478DA99-1ED3-F944-BC99-F7C71722FEC6}" type="datetimeFigureOut">
              <a:rPr lang="en-US" smtClean="0"/>
              <a:t>5/2/2022</a:t>
            </a:fld>
            <a:endParaRPr lang="en-US"/>
          </a:p>
        </p:txBody>
      </p:sp>
      <p:sp>
        <p:nvSpPr>
          <p:cNvPr id="4" name="Footer Placeholder 3">
            <a:extLst>
              <a:ext uri="{FF2B5EF4-FFF2-40B4-BE49-F238E27FC236}">
                <a16:creationId xmlns="" xmlns:a16="http://schemas.microsoft.com/office/drawing/2014/main" id="{B3C6356E-C245-B24B-8035-3237210E9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CF4A1AEB-EEEB-0C47-9ED3-85824FCBADAE}"/>
              </a:ext>
            </a:extLst>
          </p:cNvPr>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0219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24DF4F-20C9-8B4B-AB57-B9656C2DCD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DE629DB-5AFB-314F-8E99-CA7CF304A073}"/>
              </a:ext>
            </a:extLst>
          </p:cNvPr>
          <p:cNvSpPr>
            <a:spLocks noGrp="1"/>
          </p:cNvSpPr>
          <p:nvPr>
            <p:ph type="dt" sz="half" idx="10"/>
          </p:nvPr>
        </p:nvSpPr>
        <p:spPr/>
        <p:txBody>
          <a:bodyPr/>
          <a:lstStyle/>
          <a:p>
            <a:fld id="{9478DA99-1ED3-F944-BC99-F7C71722FEC6}" type="datetimeFigureOut">
              <a:rPr lang="en-US" smtClean="0"/>
              <a:t>5/2/2022</a:t>
            </a:fld>
            <a:endParaRPr lang="en-US"/>
          </a:p>
        </p:txBody>
      </p:sp>
      <p:sp>
        <p:nvSpPr>
          <p:cNvPr id="4" name="Footer Placeholder 3">
            <a:extLst>
              <a:ext uri="{FF2B5EF4-FFF2-40B4-BE49-F238E27FC236}">
                <a16:creationId xmlns="" xmlns:a16="http://schemas.microsoft.com/office/drawing/2014/main" id="{0B9AD1C8-12BC-7643-8934-5D5ED5A99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D66B42E7-4C66-734D-A8C1-531DF6B2A609}"/>
              </a:ext>
            </a:extLst>
          </p:cNvPr>
          <p:cNvSpPr>
            <a:spLocks noGrp="1"/>
          </p:cNvSpPr>
          <p:nvPr>
            <p:ph type="sldNum" sz="quarter" idx="12"/>
          </p:nvPr>
        </p:nvSpPr>
        <p:spPr/>
        <p:txBody>
          <a:bodyPr/>
          <a:lstStyle/>
          <a:p>
            <a:fld id="{1B8FAA5A-C444-814B-AFD0-86E9B49918DA}" type="slidenum">
              <a:rPr lang="en-US" smtClean="0"/>
              <a:t>‹nº›</a:t>
            </a:fld>
            <a:endParaRPr lang="en-US"/>
          </a:p>
        </p:txBody>
      </p:sp>
    </p:spTree>
    <p:extLst>
      <p:ext uri="{BB962C8B-B14F-4D97-AF65-F5344CB8AC3E}">
        <p14:creationId xmlns:p14="http://schemas.microsoft.com/office/powerpoint/2010/main" val="164028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914986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9149862"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8DA99-1ED3-F944-BC99-F7C71722FEC6}" type="datetimeFigureOut">
              <a:rPr lang="en-US" smtClean="0"/>
              <a:t>5/2/2022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13774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FAA5A-C444-814B-AFD0-86E9B49918DA}" type="slidenum">
              <a:rPr lang="en-US" smtClean="0"/>
              <a:t>‹nº›</a:t>
            </a:fld>
            <a:endParaRPr lang="en-US"/>
          </a:p>
        </p:txBody>
      </p:sp>
      <p:sp>
        <p:nvSpPr>
          <p:cNvPr id="13" name="Rectangle 12">
            <a:extLst>
              <a:ext uri="{FF2B5EF4-FFF2-40B4-BE49-F238E27FC236}">
                <a16:creationId xmlns="" xmlns:a16="http://schemas.microsoft.com/office/drawing/2014/main" id="{67FAC88F-3079-6C41-B97E-AB507D54E544}"/>
              </a:ext>
            </a:extLst>
          </p:cNvPr>
          <p:cNvSpPr/>
          <p:nvPr userDrawn="1"/>
        </p:nvSpPr>
        <p:spPr>
          <a:xfrm>
            <a:off x="10451364" y="0"/>
            <a:ext cx="1740635" cy="6858000"/>
          </a:xfrm>
          <a:prstGeom prst="rect">
            <a:avLst/>
          </a:prstGeom>
          <a:solidFill>
            <a:srgbClr val="2E55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 xmlns:a16="http://schemas.microsoft.com/office/drawing/2014/main" id="{B75AAFAF-2663-1B4A-953A-5BDE35D35E62}"/>
              </a:ext>
            </a:extLst>
          </p:cNvPr>
          <p:cNvPicPr>
            <a:picLocks noChangeAspect="1"/>
          </p:cNvPicPr>
          <p:nvPr userDrawn="1"/>
        </p:nvPicPr>
        <p:blipFill>
          <a:blip r:embed="rId16"/>
          <a:stretch>
            <a:fillRect/>
          </a:stretch>
        </p:blipFill>
        <p:spPr>
          <a:xfrm>
            <a:off x="10800248" y="5441186"/>
            <a:ext cx="1042868" cy="1042868"/>
          </a:xfrm>
          <a:prstGeom prst="rect">
            <a:avLst/>
          </a:prstGeom>
        </p:spPr>
      </p:pic>
      <p:pic>
        <p:nvPicPr>
          <p:cNvPr id="8" name="Picture 7">
            <a:extLst>
              <a:ext uri="{FF2B5EF4-FFF2-40B4-BE49-F238E27FC236}">
                <a16:creationId xmlns="" xmlns:a16="http://schemas.microsoft.com/office/drawing/2014/main" id="{3ECEC7F7-E76D-BA4C-9E1D-7856473E0BC1}"/>
              </a:ext>
            </a:extLst>
          </p:cNvPr>
          <p:cNvPicPr>
            <a:picLocks noChangeAspect="1"/>
          </p:cNvPicPr>
          <p:nvPr userDrawn="1"/>
        </p:nvPicPr>
        <p:blipFill>
          <a:blip r:embed="rId17"/>
          <a:stretch>
            <a:fillRect/>
          </a:stretch>
        </p:blipFill>
        <p:spPr>
          <a:xfrm>
            <a:off x="750064" y="5749111"/>
            <a:ext cx="2225407" cy="734943"/>
          </a:xfrm>
          <a:prstGeom prst="rect">
            <a:avLst/>
          </a:prstGeom>
        </p:spPr>
      </p:pic>
    </p:spTree>
    <p:extLst>
      <p:ext uri="{BB962C8B-B14F-4D97-AF65-F5344CB8AC3E}">
        <p14:creationId xmlns:p14="http://schemas.microsoft.com/office/powerpoint/2010/main" val="103259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6" r:id="rId8"/>
    <p:sldLayoutId id="2147483673"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42FE335-DF36-EC49-AEB9-1F17E90F6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8D9C8947-963D-5A43-83DE-6AEA3F600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C433340A-C86D-194E-AA81-2891DF220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6663-F467-724F-9C4A-7CBA8A3563E3}" type="datetimeFigureOut">
              <a:rPr lang="en-US" smtClean="0"/>
              <a:t>5/2/2022</a:t>
            </a:fld>
            <a:endParaRPr lang="en-US"/>
          </a:p>
        </p:txBody>
      </p:sp>
      <p:sp>
        <p:nvSpPr>
          <p:cNvPr id="5" name="Footer Placeholder 4">
            <a:extLst>
              <a:ext uri="{FF2B5EF4-FFF2-40B4-BE49-F238E27FC236}">
                <a16:creationId xmlns="" xmlns:a16="http://schemas.microsoft.com/office/drawing/2014/main" id="{86989F4A-AF3F-7945-B25B-38FA0354F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753EE52A-4F22-4F49-86EE-7AC85B3CF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BED7-DA09-AB4F-934B-FB262E64A154}" type="slidenum">
              <a:rPr lang="en-US" smtClean="0"/>
              <a:t>‹nº›</a:t>
            </a:fld>
            <a:endParaRPr lang="en-US"/>
          </a:p>
        </p:txBody>
      </p:sp>
    </p:spTree>
    <p:extLst>
      <p:ext uri="{BB962C8B-B14F-4D97-AF65-F5344CB8AC3E}">
        <p14:creationId xmlns:p14="http://schemas.microsoft.com/office/powerpoint/2010/main" val="39109511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3D5C23F2-2025-A948-A822-6DF144B15F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 xmlns:a16="http://schemas.microsoft.com/office/drawing/2014/main" id="{1A0F2833-791A-5449-92AD-C8EAF61BB4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4A85A-F517-B84D-9214-7EC82D2BC1FC}" type="datetimeFigureOut">
              <a:rPr lang="en-US" smtClean="0"/>
              <a:t>5/2/2022</a:t>
            </a:fld>
            <a:endParaRPr lang="en-US"/>
          </a:p>
        </p:txBody>
      </p:sp>
      <p:sp>
        <p:nvSpPr>
          <p:cNvPr id="5" name="Footer Placeholder 4">
            <a:extLst>
              <a:ext uri="{FF2B5EF4-FFF2-40B4-BE49-F238E27FC236}">
                <a16:creationId xmlns="" xmlns:a16="http://schemas.microsoft.com/office/drawing/2014/main" id="{0FE07BAE-4438-9347-900A-30D5B7185B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742726F4-93B9-9446-8A73-FC80042A3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8D0EC-F8CB-074B-BC4C-8EBF90199937}" type="slidenum">
              <a:rPr lang="en-US" smtClean="0"/>
              <a:t>‹nº›</a:t>
            </a:fld>
            <a:endParaRPr lang="en-US"/>
          </a:p>
        </p:txBody>
      </p:sp>
      <p:sp>
        <p:nvSpPr>
          <p:cNvPr id="7" name="Text Placeholder 6">
            <a:extLst>
              <a:ext uri="{FF2B5EF4-FFF2-40B4-BE49-F238E27FC236}">
                <a16:creationId xmlns="" xmlns:a16="http://schemas.microsoft.com/office/drawing/2014/main" id="{CA7BE19C-4919-1944-BC61-CC284F92E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7523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340065B8-E642-2C45-BEC2-BA06987F4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7D7E7E25-6EC5-B14A-8805-206FBEEB1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BC329F1-DD7D-934E-8EF4-0A2C3FCFD3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1076E-769D-994D-AD12-AED9E0FB0F75}" type="datetimeFigureOut">
              <a:rPr lang="en-US" smtClean="0"/>
              <a:t>5/2/2022</a:t>
            </a:fld>
            <a:endParaRPr lang="en-US"/>
          </a:p>
        </p:txBody>
      </p:sp>
      <p:sp>
        <p:nvSpPr>
          <p:cNvPr id="5" name="Footer Placeholder 4">
            <a:extLst>
              <a:ext uri="{FF2B5EF4-FFF2-40B4-BE49-F238E27FC236}">
                <a16:creationId xmlns="" xmlns:a16="http://schemas.microsoft.com/office/drawing/2014/main" id="{452D288B-85DB-3249-BFAB-8630C92CE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E2272F85-E71C-8B4E-A8FC-E4236B427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9E08D-064C-0A4F-8FFD-E8BE5DD9573B}" type="slidenum">
              <a:rPr lang="en-US" smtClean="0"/>
              <a:t>‹nº›</a:t>
            </a:fld>
            <a:endParaRPr lang="en-US"/>
          </a:p>
        </p:txBody>
      </p:sp>
    </p:spTree>
    <p:extLst>
      <p:ext uri="{BB962C8B-B14F-4D97-AF65-F5344CB8AC3E}">
        <p14:creationId xmlns:p14="http://schemas.microsoft.com/office/powerpoint/2010/main" val="3841910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543E13FB-1FCD-B44C-9150-B69B8D1448EC}"/>
              </a:ext>
            </a:extLst>
          </p:cNvPr>
          <p:cNvSpPr>
            <a:spLocks noGrp="1"/>
          </p:cNvSpPr>
          <p:nvPr>
            <p:ph type="title"/>
          </p:nvPr>
        </p:nvSpPr>
        <p:spPr>
          <a:xfrm>
            <a:off x="666038" y="2337603"/>
            <a:ext cx="9149862" cy="2116470"/>
          </a:xfrm>
        </p:spPr>
        <p:txBody>
          <a:bodyPr>
            <a:normAutofit fontScale="90000"/>
          </a:bodyPr>
          <a:lstStyle/>
          <a:p>
            <a:pPr algn="ctr"/>
            <a:r>
              <a:rPr lang="en-US" sz="6000" dirty="0" err="1">
                <a:solidFill>
                  <a:schemeClr val="accent1"/>
                </a:solidFill>
              </a:rPr>
              <a:t>Seminário</a:t>
            </a:r>
            <a:r>
              <a:rPr lang="en-US" sz="6000" dirty="0">
                <a:solidFill>
                  <a:schemeClr val="accent1"/>
                </a:solidFill>
              </a:rPr>
              <a:t> 10: </a:t>
            </a:r>
            <a:r>
              <a:rPr lang="en-US" sz="6000" dirty="0" err="1">
                <a:solidFill>
                  <a:schemeClr val="accent1"/>
                </a:solidFill>
              </a:rPr>
              <a:t>Ministério</a:t>
            </a:r>
            <a:r>
              <a:rPr lang="en-US" sz="6000" dirty="0">
                <a:solidFill>
                  <a:schemeClr val="accent1"/>
                </a:solidFill>
              </a:rPr>
              <a:t> </a:t>
            </a:r>
            <a:r>
              <a:rPr lang="en-US" sz="6000" dirty="0" smtClean="0">
                <a:solidFill>
                  <a:schemeClr val="accent1"/>
                </a:solidFill>
              </a:rPr>
              <a:t>Digital  </a:t>
            </a:r>
            <a:r>
              <a:rPr lang="en-US" dirty="0">
                <a:solidFill>
                  <a:schemeClr val="accent1"/>
                </a:solidFill>
              </a:rPr>
              <a:t/>
            </a:r>
            <a:br>
              <a:rPr lang="en-US" dirty="0">
                <a:solidFill>
                  <a:schemeClr val="accent1"/>
                </a:solidFill>
              </a:rPr>
            </a:br>
            <a:r>
              <a:rPr lang="pt-PT" sz="2700" b="1" i="1" dirty="0" smtClean="0">
                <a:latin typeface="+mn-lt"/>
              </a:rPr>
              <a:t>Maximizando </a:t>
            </a:r>
            <a:r>
              <a:rPr lang="pt-PT" sz="2700" b="1" i="1" dirty="0">
                <a:latin typeface="+mn-lt"/>
              </a:rPr>
              <a:t>as oportunidades oferecidas pelas </a:t>
            </a:r>
            <a:r>
              <a:rPr lang="pt-PT" sz="2700" b="1" i="1" dirty="0" err="1">
                <a:latin typeface="+mn-lt"/>
              </a:rPr>
              <a:t>mídias</a:t>
            </a:r>
            <a:r>
              <a:rPr lang="pt-PT" sz="2700" b="1" i="1" dirty="0">
                <a:latin typeface="+mn-lt"/>
              </a:rPr>
              <a:t> sociais enquanto contorna seus </a:t>
            </a:r>
            <a:r>
              <a:rPr lang="pt-PT" sz="2700" b="1" i="1" dirty="0" smtClean="0">
                <a:latin typeface="+mn-lt"/>
              </a:rPr>
              <a:t>perigos </a:t>
            </a:r>
            <a:r>
              <a:rPr lang="en-US" sz="2700" b="1" i="1" dirty="0" smtClean="0">
                <a:latin typeface="+mn-lt"/>
              </a:rPr>
              <a:t> </a:t>
            </a:r>
            <a:endParaRPr lang="en-US" dirty="0">
              <a:solidFill>
                <a:schemeClr val="accent1"/>
              </a:solidFill>
            </a:endParaRPr>
          </a:p>
        </p:txBody>
      </p:sp>
      <p:pic>
        <p:nvPicPr>
          <p:cNvPr id="6" name="Picture 5">
            <a:extLst>
              <a:ext uri="{FF2B5EF4-FFF2-40B4-BE49-F238E27FC236}">
                <a16:creationId xmlns="" xmlns:a16="http://schemas.microsoft.com/office/drawing/2014/main" id="{C183EAE0-9B79-7442-AED4-FC9800A26F9F}"/>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547550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69395"/>
            <a:ext cx="9149862" cy="1325563"/>
          </a:xfrm>
        </p:spPr>
        <p:txBody>
          <a:bodyPr>
            <a:normAutofit/>
          </a:bodyPr>
          <a:lstStyle/>
          <a:p>
            <a:r>
              <a:rPr lang="pt-PT" b="1" dirty="0">
                <a:solidFill>
                  <a:schemeClr val="accent1"/>
                </a:solidFill>
              </a:rPr>
              <a:t>Regras para segurança de </a:t>
            </a:r>
            <a:r>
              <a:rPr lang="pt-PT" b="1" dirty="0" err="1">
                <a:solidFill>
                  <a:schemeClr val="accent1"/>
                </a:solidFill>
              </a:rPr>
              <a:t>mídia</a:t>
            </a:r>
            <a:r>
              <a:rPr lang="pt-PT" b="1" dirty="0">
                <a:solidFill>
                  <a:schemeClr val="accent1"/>
                </a:solidFill>
              </a:rPr>
              <a:t> </a:t>
            </a:r>
            <a:r>
              <a:rPr lang="pt-PT" b="1" dirty="0" smtClean="0">
                <a:solidFill>
                  <a:schemeClr val="accent1"/>
                </a:solidFill>
              </a:rPr>
              <a:t>social </a:t>
            </a:r>
            <a:r>
              <a:rPr lang="en-US" b="1" dirty="0" smtClean="0">
                <a:solidFill>
                  <a:schemeClr val="accent1"/>
                </a:solidFill>
              </a:rPr>
              <a:t> </a:t>
            </a:r>
            <a:endParaRPr lang="en-US" dirty="0">
              <a:solidFill>
                <a:schemeClr val="accent1"/>
              </a:solidFill>
            </a:endParaRPr>
          </a:p>
        </p:txBody>
      </p:sp>
      <p:sp>
        <p:nvSpPr>
          <p:cNvPr id="3" name="Rectangle 2"/>
          <p:cNvSpPr/>
          <p:nvPr/>
        </p:nvSpPr>
        <p:spPr>
          <a:xfrm>
            <a:off x="838199" y="1235578"/>
            <a:ext cx="9573491" cy="3477875"/>
          </a:xfrm>
          <a:prstGeom prst="rect">
            <a:avLst/>
          </a:prstGeom>
        </p:spPr>
        <p:txBody>
          <a:bodyPr wrap="square">
            <a:spAutoFit/>
          </a:bodyPr>
          <a:lstStyle/>
          <a:p>
            <a:pPr marL="342900" indent="-342900">
              <a:buFontTx/>
              <a:buAutoNum type="arabicPeriod"/>
            </a:pPr>
            <a:r>
              <a:rPr lang="pt-PT" sz="2000" b="1" dirty="0"/>
              <a:t>Nunca dê seu nome verdadeiro, endereço ou número de telefone. </a:t>
            </a:r>
            <a:r>
              <a:rPr lang="pt-PT" sz="2000" dirty="0"/>
              <a:t>A menos que você já os conheça pessoalmente, mantenha suas amizades online; não </a:t>
            </a:r>
            <a:r>
              <a:rPr lang="pt-PT" sz="2000" dirty="0" smtClean="0"/>
              <a:t>planeie se </a:t>
            </a:r>
            <a:r>
              <a:rPr lang="pt-PT" sz="2000" dirty="0"/>
              <a:t>encontrar na vida real. Tenha cuidado ao fornecer qualquer informação de identificação, como sua cidade natal, o nome da sua escola, o nome do time em que você joga, etc., que possam permitir que um </a:t>
            </a:r>
            <a:r>
              <a:rPr lang="pt-PT" sz="2000" dirty="0" smtClean="0"/>
              <a:t>perseguidor </a:t>
            </a:r>
            <a:r>
              <a:rPr lang="pt-PT" sz="2000" dirty="0"/>
              <a:t>o identifique. Você pode compartilhar o que está acontecendo em sua vida com amigos online sem ter que dar muitos detalhes</a:t>
            </a:r>
            <a:r>
              <a:rPr lang="pt-PT" sz="2000" dirty="0" smtClean="0"/>
              <a:t>. </a:t>
            </a:r>
            <a:r>
              <a:rPr lang="en-US" sz="2000" dirty="0" smtClean="0"/>
              <a:t> </a:t>
            </a:r>
            <a:endParaRPr lang="en-US" sz="2000" dirty="0"/>
          </a:p>
          <a:p>
            <a:pPr marL="342900" indent="-342900">
              <a:buAutoNum type="arabicPeriod"/>
            </a:pPr>
            <a:r>
              <a:rPr lang="pt-PT" sz="2000" b="1" dirty="0"/>
              <a:t>Nunca abuse; tirar sarro ou intimidar alguém online! </a:t>
            </a:r>
            <a:r>
              <a:rPr lang="pt-PT" sz="2000" dirty="0"/>
              <a:t>Esse comportamento não é apenas inadequado em todos os ambientes de </a:t>
            </a:r>
            <a:r>
              <a:rPr lang="pt-PT" sz="2000" dirty="0" err="1"/>
              <a:t>mídia</a:t>
            </a:r>
            <a:r>
              <a:rPr lang="pt-PT" sz="2000" dirty="0"/>
              <a:t> social, mas também é contra a lei e totalmente ímpio! Jesus deixou claro que devemos sempre procurar tratar os outros da maneira que gostaríamos de ser tratados (</a:t>
            </a:r>
            <a:r>
              <a:rPr lang="pt-PT" sz="2000" dirty="0" err="1"/>
              <a:t>Mt</a:t>
            </a:r>
            <a:r>
              <a:rPr lang="pt-PT" sz="2000" dirty="0"/>
              <a:t> 7:12</a:t>
            </a:r>
            <a:r>
              <a:rPr lang="pt-PT" sz="2000" dirty="0" smtClean="0"/>
              <a:t>). </a:t>
            </a:r>
            <a:r>
              <a:rPr lang="en-US" sz="2000" dirty="0" smtClean="0"/>
              <a:t> </a:t>
            </a:r>
            <a:endParaRPr lang="en-US" sz="2000" dirty="0"/>
          </a:p>
          <a:p>
            <a:pPr marL="342900" indent="-342900">
              <a:buAutoNum type="arabicPeriod"/>
            </a:pPr>
            <a:endParaRPr lang="en-US" sz="2000" dirty="0"/>
          </a:p>
        </p:txBody>
      </p:sp>
      <p:pic>
        <p:nvPicPr>
          <p:cNvPr id="4" name="Picture 3">
            <a:extLst>
              <a:ext uri="{FF2B5EF4-FFF2-40B4-BE49-F238E27FC236}">
                <a16:creationId xmlns="" xmlns:a16="http://schemas.microsoft.com/office/drawing/2014/main" id="{7973D3ED-C487-C248-B389-929D368109E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609831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808F0597-A693-7544-A684-8D3ECA8AFEB7}"/>
              </a:ext>
            </a:extLst>
          </p:cNvPr>
          <p:cNvSpPr/>
          <p:nvPr/>
        </p:nvSpPr>
        <p:spPr>
          <a:xfrm>
            <a:off x="838200" y="1526692"/>
            <a:ext cx="9149862" cy="2677656"/>
          </a:xfrm>
          <a:prstGeom prst="rect">
            <a:avLst/>
          </a:prstGeom>
        </p:spPr>
        <p:txBody>
          <a:bodyPr wrap="square">
            <a:spAutoFit/>
          </a:bodyPr>
          <a:lstStyle/>
          <a:p>
            <a:r>
              <a:rPr lang="en-US" sz="2400" b="1" dirty="0"/>
              <a:t>3. </a:t>
            </a:r>
            <a:r>
              <a:rPr lang="pt-PT" sz="2400" b="1" dirty="0"/>
              <a:t>Defina limites de tempo pessoais razoáveis. </a:t>
            </a:r>
            <a:r>
              <a:rPr lang="pt-PT" sz="2400" dirty="0"/>
              <a:t>O apóstolo Paulo disse o seguinte sobre fazer coisas — até mesmo coisas boas — demais: “Você diz: ‘Tenho permissão para fazer qualquer coisa’, mas nem tudo é bom para você. Você diz: ‘Tenho permissão para fazer qualquer coisa’ – mas nem tudo é benéfico” (1 Coríntios 10:23, NLT). A realidade é que a maior parte do tempo online dos jovens será gasto nas </a:t>
            </a:r>
            <a:r>
              <a:rPr lang="pt-PT" sz="2400" dirty="0" err="1"/>
              <a:t>mídias</a:t>
            </a:r>
            <a:r>
              <a:rPr lang="pt-PT" sz="2400" dirty="0"/>
              <a:t> sociais; então, limite-se… e se você tem um problema com isso</a:t>
            </a:r>
            <a:r>
              <a:rPr lang="pt-PT" sz="2400" dirty="0" smtClean="0"/>
              <a:t>… </a:t>
            </a:r>
            <a:r>
              <a:rPr lang="en-US" sz="2400" dirty="0" smtClean="0"/>
              <a:t> </a:t>
            </a:r>
            <a:endParaRPr lang="en-US" sz="2400" dirty="0"/>
          </a:p>
        </p:txBody>
      </p:sp>
      <p:pic>
        <p:nvPicPr>
          <p:cNvPr id="4" name="Picture 3">
            <a:extLst>
              <a:ext uri="{FF2B5EF4-FFF2-40B4-BE49-F238E27FC236}">
                <a16:creationId xmlns="" xmlns:a16="http://schemas.microsoft.com/office/drawing/2014/main" id="{9BB00994-D019-7D4D-8F13-E030AFD0C2B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tângulo 4"/>
          <p:cNvSpPr/>
          <p:nvPr/>
        </p:nvSpPr>
        <p:spPr>
          <a:xfrm>
            <a:off x="866628" y="239125"/>
            <a:ext cx="9093002" cy="769441"/>
          </a:xfrm>
          <a:prstGeom prst="rect">
            <a:avLst/>
          </a:prstGeom>
          <a:noFill/>
        </p:spPr>
        <p:txBody>
          <a:bodyPr wrap="none" lIns="91440" tIns="45720" rIns="91440" bIns="45720">
            <a:spAutoFit/>
          </a:bodyPr>
          <a:lstStyle/>
          <a:p>
            <a:pPr algn="ctr"/>
            <a:r>
              <a:rPr lang="pt-PT" sz="4400" dirty="0">
                <a:ln w="0"/>
                <a:solidFill>
                  <a:schemeClr val="accent1"/>
                </a:solidFill>
                <a:effectLst>
                  <a:outerShdw blurRad="38100" dist="25400" dir="5400000" algn="ctr" rotWithShape="0">
                    <a:srgbClr val="6E747A">
                      <a:alpha val="43000"/>
                    </a:srgbClr>
                  </a:outerShdw>
                </a:effectLst>
              </a:rPr>
              <a:t>Regras para segurança de </a:t>
            </a:r>
            <a:r>
              <a:rPr lang="pt-PT" sz="4400" dirty="0" err="1">
                <a:ln w="0"/>
                <a:solidFill>
                  <a:schemeClr val="accent1"/>
                </a:solidFill>
                <a:effectLst>
                  <a:outerShdw blurRad="38100" dist="25400" dir="5400000" algn="ctr" rotWithShape="0">
                    <a:srgbClr val="6E747A">
                      <a:alpha val="43000"/>
                    </a:srgbClr>
                  </a:outerShdw>
                </a:effectLst>
              </a:rPr>
              <a:t>mídia</a:t>
            </a:r>
            <a:r>
              <a:rPr lang="pt-PT" sz="4400" dirty="0">
                <a:ln w="0"/>
                <a:solidFill>
                  <a:schemeClr val="accent1"/>
                </a:solidFill>
                <a:effectLst>
                  <a:outerShdw blurRad="38100" dist="25400" dir="5400000" algn="ctr" rotWithShape="0">
                    <a:srgbClr val="6E747A">
                      <a:alpha val="43000"/>
                    </a:srgbClr>
                  </a:outerShdw>
                </a:effectLst>
              </a:rPr>
              <a:t> social </a:t>
            </a:r>
            <a:r>
              <a:rPr lang="pt-PT" sz="4400" dirty="0" smtClean="0">
                <a:ln w="0"/>
                <a:solidFill>
                  <a:schemeClr val="accent1"/>
                </a:solidFill>
                <a:effectLst>
                  <a:outerShdw blurRad="38100" dist="25400" dir="5400000" algn="ctr" rotWithShape="0">
                    <a:srgbClr val="6E747A">
                      <a:alpha val="43000"/>
                    </a:srgbClr>
                  </a:outerShdw>
                </a:effectLst>
              </a:rPr>
              <a:t> </a:t>
            </a:r>
            <a:endParaRPr lang="pt-PT" sz="4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715404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8209"/>
            <a:ext cx="9149862" cy="1325563"/>
          </a:xfrm>
        </p:spPr>
        <p:txBody>
          <a:bodyPr/>
          <a:lstStyle/>
          <a:p>
            <a:r>
              <a:rPr lang="pt-PT" b="1" dirty="0">
                <a:solidFill>
                  <a:schemeClr val="accent1"/>
                </a:solidFill>
              </a:rPr>
              <a:t>Regras para segurança de </a:t>
            </a:r>
            <a:r>
              <a:rPr lang="pt-PT" b="1" dirty="0" err="1">
                <a:solidFill>
                  <a:schemeClr val="accent1"/>
                </a:solidFill>
              </a:rPr>
              <a:t>mídia</a:t>
            </a:r>
            <a:r>
              <a:rPr lang="pt-PT" b="1" dirty="0">
                <a:solidFill>
                  <a:schemeClr val="accent1"/>
                </a:solidFill>
              </a:rPr>
              <a:t> social </a:t>
            </a:r>
            <a:r>
              <a:rPr lang="en-US" b="1" dirty="0" smtClean="0"/>
              <a:t> </a:t>
            </a:r>
            <a:endParaRPr lang="en-US" b="1" dirty="0"/>
          </a:p>
        </p:txBody>
      </p:sp>
      <p:sp>
        <p:nvSpPr>
          <p:cNvPr id="3" name="Rectangle 2"/>
          <p:cNvSpPr/>
          <p:nvPr/>
        </p:nvSpPr>
        <p:spPr>
          <a:xfrm>
            <a:off x="806152" y="1199985"/>
            <a:ext cx="9552709" cy="3477875"/>
          </a:xfrm>
          <a:prstGeom prst="rect">
            <a:avLst/>
          </a:prstGeom>
        </p:spPr>
        <p:txBody>
          <a:bodyPr wrap="square">
            <a:spAutoFit/>
          </a:bodyPr>
          <a:lstStyle/>
          <a:p>
            <a:r>
              <a:rPr lang="pt-PT" sz="2200" b="1" dirty="0"/>
              <a:t>4. Ande com os sábios. Salomão em Provérbios 13:20 escreve: “</a:t>
            </a:r>
            <a:r>
              <a:rPr lang="pt-PT" sz="2200" dirty="0"/>
              <a:t>Ande com os sábios e torne-se sábio, pois o companheiro dos tolos sofre dano” (NVI). Se você tem amigos que estão optando por usar a internet de forma imprudente, então é provável que você também seja vítima da pressão negativa dos colegas. Escolha seus amigos com sabedoria. Eles vão te ajudar ou te machucar.</a:t>
            </a:r>
          </a:p>
          <a:p>
            <a:endParaRPr lang="pt-PT" sz="2200" b="1" dirty="0"/>
          </a:p>
          <a:p>
            <a:r>
              <a:rPr lang="pt-PT" sz="2200" b="1" dirty="0"/>
              <a:t>5. Preste contas a um adulto atencioso. </a:t>
            </a:r>
            <a:r>
              <a:rPr lang="pt-PT" sz="2200" dirty="0"/>
              <a:t>Fale com um pai, professor, pastor de jovens, líder ou conselheiro dos Desbravadores. Qualquer adulto que se preocupe com você ficará mais do que feliz em ajudá-lo a encontrar um equilíbrio em sua vida quando se trata de </a:t>
            </a:r>
            <a:r>
              <a:rPr lang="pt-PT" sz="2200" dirty="0" err="1"/>
              <a:t>mídia</a:t>
            </a:r>
            <a:r>
              <a:rPr lang="pt-PT" sz="2200" dirty="0"/>
              <a:t> social</a:t>
            </a:r>
            <a:r>
              <a:rPr lang="pt-PT" sz="2200" dirty="0" smtClean="0"/>
              <a:t>. </a:t>
            </a:r>
            <a:r>
              <a:rPr lang="en-US" sz="2200" dirty="0" smtClean="0"/>
              <a:t> </a:t>
            </a:r>
            <a:endParaRPr lang="en-US" sz="2200" dirty="0"/>
          </a:p>
        </p:txBody>
      </p:sp>
      <p:pic>
        <p:nvPicPr>
          <p:cNvPr id="4" name="Picture 3">
            <a:extLst>
              <a:ext uri="{FF2B5EF4-FFF2-40B4-BE49-F238E27FC236}">
                <a16:creationId xmlns="" xmlns:a16="http://schemas.microsoft.com/office/drawing/2014/main" id="{1D7F986E-52BA-0741-8C8B-096B00590A8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423048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8043"/>
            <a:ext cx="9149862" cy="1325563"/>
          </a:xfrm>
        </p:spPr>
        <p:txBody>
          <a:bodyPr>
            <a:normAutofit/>
          </a:bodyPr>
          <a:lstStyle/>
          <a:p>
            <a:r>
              <a:rPr lang="en-US" b="1" dirty="0">
                <a:solidFill>
                  <a:schemeClr val="accent1"/>
                </a:solidFill>
              </a:rPr>
              <a:t>5-VÍCIO EM MÍDIAS </a:t>
            </a:r>
            <a:r>
              <a:rPr lang="en-US" b="1" dirty="0" smtClean="0">
                <a:solidFill>
                  <a:schemeClr val="accent1"/>
                </a:solidFill>
              </a:rPr>
              <a:t>SOCIAIS  </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38200" y="2033606"/>
            <a:ext cx="9490364" cy="1846659"/>
          </a:xfrm>
          <a:prstGeom prst="rect">
            <a:avLst/>
          </a:prstGeom>
        </p:spPr>
        <p:txBody>
          <a:bodyPr wrap="square">
            <a:spAutoFit/>
          </a:bodyPr>
          <a:lstStyle/>
          <a:p>
            <a:r>
              <a:rPr lang="pt-PT" sz="2400" dirty="0"/>
              <a:t>Para muitos jovens, a internet e as </a:t>
            </a:r>
            <a:r>
              <a:rPr lang="pt-PT" sz="2400" dirty="0" err="1"/>
              <a:t>mídias</a:t>
            </a:r>
            <a:r>
              <a:rPr lang="pt-PT" sz="2400" dirty="0"/>
              <a:t> sociais são ótimas maneiras de </a:t>
            </a:r>
            <a:r>
              <a:rPr lang="pt-PT" sz="2400" dirty="0" err="1"/>
              <a:t>acessar</a:t>
            </a:r>
            <a:r>
              <a:rPr lang="pt-PT" sz="2400" dirty="0"/>
              <a:t> informações, obter entretenimento e ficar conectado com amigos e familiares, mas para alguns – um número surpreendentemente grande – a internet pode realmente se tornar um vício</a:t>
            </a:r>
            <a:r>
              <a:rPr lang="pt-PT" sz="2400" dirty="0" smtClean="0"/>
              <a:t>. </a:t>
            </a:r>
            <a:r>
              <a:rPr lang="en-US" sz="2400" dirty="0" smtClean="0"/>
              <a:t> </a:t>
            </a:r>
            <a:endParaRPr lang="en-US" dirty="0"/>
          </a:p>
          <a:p>
            <a:endParaRPr lang="en-US" dirty="0"/>
          </a:p>
        </p:txBody>
      </p:sp>
      <p:pic>
        <p:nvPicPr>
          <p:cNvPr id="4" name="Picture 3">
            <a:extLst>
              <a:ext uri="{FF2B5EF4-FFF2-40B4-BE49-F238E27FC236}">
                <a16:creationId xmlns="" xmlns:a16="http://schemas.microsoft.com/office/drawing/2014/main" id="{64AD32FD-DA01-7242-997B-E6CC3CF9A63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318673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2879"/>
            <a:ext cx="9149862" cy="1325563"/>
          </a:xfrm>
        </p:spPr>
        <p:txBody>
          <a:bodyPr>
            <a:normAutofit/>
          </a:bodyPr>
          <a:lstStyle/>
          <a:p>
            <a:r>
              <a:rPr lang="pt-PT" b="1" dirty="0">
                <a:solidFill>
                  <a:schemeClr val="accent1"/>
                </a:solidFill>
              </a:rPr>
              <a:t>Sinais de alerta de </a:t>
            </a:r>
            <a:r>
              <a:rPr lang="pt-PT" b="1" dirty="0" smtClean="0">
                <a:solidFill>
                  <a:schemeClr val="accent1"/>
                </a:solidFill>
              </a:rPr>
              <a:t>dependência </a:t>
            </a:r>
            <a:r>
              <a:rPr lang="en-US" b="1" dirty="0" smtClean="0">
                <a:solidFill>
                  <a:schemeClr val="accent1"/>
                </a:solidFill>
              </a:rPr>
              <a:t> </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38200" y="1653306"/>
            <a:ext cx="8305800" cy="2800767"/>
          </a:xfrm>
          <a:prstGeom prst="rect">
            <a:avLst/>
          </a:prstGeom>
        </p:spPr>
        <p:txBody>
          <a:bodyPr wrap="square">
            <a:spAutoFit/>
          </a:bodyPr>
          <a:lstStyle/>
          <a:p>
            <a:pPr marL="285750" lvl="0" indent="-285750">
              <a:buFont typeface="Arial"/>
              <a:buChar char="•"/>
            </a:pPr>
            <a:r>
              <a:rPr lang="pt-PT" sz="2200" dirty="0"/>
              <a:t>Interesse diminuído em atividades que os jovens gostavam</a:t>
            </a:r>
          </a:p>
          <a:p>
            <a:pPr marL="285750" lvl="0" indent="-285750">
              <a:buFont typeface="Arial"/>
              <a:buChar char="•"/>
            </a:pPr>
            <a:endParaRPr lang="pt-PT" sz="2200" dirty="0"/>
          </a:p>
          <a:p>
            <a:pPr marL="285750" lvl="0" indent="-285750">
              <a:buFont typeface="Arial"/>
              <a:buChar char="•"/>
            </a:pPr>
            <a:r>
              <a:rPr lang="pt-PT" sz="2200" dirty="0"/>
              <a:t>Sentimentos de angústia ou ansiedade quando os jovens não podem usar a Internet</a:t>
            </a:r>
          </a:p>
          <a:p>
            <a:pPr marL="285750" lvl="0" indent="-285750">
              <a:buFont typeface="Arial"/>
              <a:buChar char="•"/>
            </a:pPr>
            <a:endParaRPr lang="pt-PT" sz="2200" dirty="0"/>
          </a:p>
          <a:p>
            <a:pPr marL="285750" lvl="0" indent="-285750">
              <a:buFont typeface="Arial"/>
              <a:buChar char="•"/>
            </a:pPr>
            <a:r>
              <a:rPr lang="pt-PT" sz="2200" dirty="0" smtClean="0"/>
              <a:t>Uso </a:t>
            </a:r>
            <a:r>
              <a:rPr lang="pt-PT" sz="2200" dirty="0"/>
              <a:t>secreto da Internet</a:t>
            </a:r>
          </a:p>
          <a:p>
            <a:pPr marL="285750" lvl="0" indent="-285750">
              <a:buFont typeface="Arial"/>
              <a:buChar char="•"/>
            </a:pPr>
            <a:endParaRPr lang="pt-PT" sz="2200" dirty="0"/>
          </a:p>
          <a:p>
            <a:pPr marL="285750" lvl="0" indent="-285750">
              <a:buFont typeface="Arial"/>
              <a:buChar char="•"/>
            </a:pPr>
            <a:r>
              <a:rPr lang="pt-PT" sz="2200" dirty="0"/>
              <a:t>Retirada de atividades com familiares e </a:t>
            </a:r>
            <a:r>
              <a:rPr lang="pt-PT" sz="2200" dirty="0" smtClean="0"/>
              <a:t>amigos </a:t>
            </a:r>
            <a:r>
              <a:rPr lang="en-US" sz="2200" dirty="0" smtClean="0"/>
              <a:t> </a:t>
            </a:r>
            <a:endParaRPr lang="en-US" sz="2200" dirty="0"/>
          </a:p>
        </p:txBody>
      </p:sp>
      <p:pic>
        <p:nvPicPr>
          <p:cNvPr id="4" name="Picture 3">
            <a:extLst>
              <a:ext uri="{FF2B5EF4-FFF2-40B4-BE49-F238E27FC236}">
                <a16:creationId xmlns="" xmlns:a16="http://schemas.microsoft.com/office/drawing/2014/main" id="{FD43710A-F88B-2143-91AE-51F7EE79804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186871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593725"/>
            <a:ext cx="9149862" cy="1325563"/>
          </a:xfrm>
        </p:spPr>
        <p:txBody>
          <a:bodyPr>
            <a:normAutofit/>
          </a:bodyPr>
          <a:lstStyle/>
          <a:p>
            <a:r>
              <a:rPr lang="pt-PT" b="1" dirty="0">
                <a:solidFill>
                  <a:schemeClr val="accent1"/>
                </a:solidFill>
              </a:rPr>
              <a:t>6-O QUE A BÍBLIA </a:t>
            </a:r>
            <a:r>
              <a:rPr lang="pt-PT" b="1" dirty="0" smtClean="0">
                <a:solidFill>
                  <a:schemeClr val="accent1"/>
                </a:solidFill>
              </a:rPr>
              <a:t>DIZ?</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38199" y="2301668"/>
            <a:ext cx="9386455" cy="2308324"/>
          </a:xfrm>
          <a:prstGeom prst="rect">
            <a:avLst/>
          </a:prstGeom>
        </p:spPr>
        <p:txBody>
          <a:bodyPr wrap="square">
            <a:spAutoFit/>
          </a:bodyPr>
          <a:lstStyle/>
          <a:p>
            <a:r>
              <a:rPr lang="pt-PT" sz="2400" dirty="0"/>
              <a:t>“Tudo o que for verdadeiro, tudo o que for nobre, tudo o que for correto, tudo o que for puro, tudo o que for amável, tudo o que for de boa fama, se houver algo de excelente ou digno de louvor, pensem nessas coisas” (Filipenses 4:8, NVI</a:t>
            </a:r>
            <a:r>
              <a:rPr lang="pt-PT" sz="2400" dirty="0" smtClean="0"/>
              <a:t>). </a:t>
            </a:r>
            <a:r>
              <a:rPr lang="en-US" sz="2400" dirty="0" smtClean="0"/>
              <a:t> </a:t>
            </a:r>
            <a:endParaRPr lang="en-US" sz="2400" dirty="0"/>
          </a:p>
          <a:p>
            <a:endParaRPr lang="en-US" sz="2400" dirty="0">
              <a:solidFill>
                <a:schemeClr val="accent1"/>
              </a:solidFill>
            </a:endParaRPr>
          </a:p>
          <a:p>
            <a:endParaRPr lang="en-US" sz="2400" dirty="0">
              <a:solidFill>
                <a:schemeClr val="accent1"/>
              </a:solidFill>
            </a:endParaRPr>
          </a:p>
        </p:txBody>
      </p:sp>
      <p:pic>
        <p:nvPicPr>
          <p:cNvPr id="4" name="Picture 3">
            <a:extLst>
              <a:ext uri="{FF2B5EF4-FFF2-40B4-BE49-F238E27FC236}">
                <a16:creationId xmlns="" xmlns:a16="http://schemas.microsoft.com/office/drawing/2014/main" id="{8DF05E42-B27F-C54B-9A24-35B1A8A4CC0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117474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149862" cy="891507"/>
          </a:xfrm>
        </p:spPr>
        <p:txBody>
          <a:bodyPr>
            <a:normAutofit/>
          </a:bodyPr>
          <a:lstStyle/>
          <a:p>
            <a:r>
              <a:rPr lang="pt-PT" b="1" dirty="0">
                <a:solidFill>
                  <a:schemeClr val="accent1"/>
                </a:solidFill>
              </a:rPr>
              <a:t>6-O QUE A BÍBLIA DIZ</a:t>
            </a:r>
            <a:r>
              <a:rPr lang="pt-PT" b="1" dirty="0" smtClean="0">
                <a:solidFill>
                  <a:schemeClr val="accent1"/>
                </a:solidFill>
              </a:rPr>
              <a:t>? </a:t>
            </a:r>
            <a:r>
              <a:rPr lang="en-US" b="1" dirty="0" smtClean="0">
                <a:solidFill>
                  <a:schemeClr val="accent1"/>
                </a:solidFill>
              </a:rPr>
              <a:t> </a:t>
            </a:r>
            <a:endParaRPr lang="en-US" b="1" dirty="0">
              <a:solidFill>
                <a:schemeClr val="accent1"/>
              </a:solidFill>
            </a:endParaRPr>
          </a:p>
        </p:txBody>
      </p:sp>
      <p:sp>
        <p:nvSpPr>
          <p:cNvPr id="3" name="Rectangle 2"/>
          <p:cNvSpPr/>
          <p:nvPr/>
        </p:nvSpPr>
        <p:spPr>
          <a:xfrm>
            <a:off x="838200" y="1624246"/>
            <a:ext cx="9511145" cy="2800767"/>
          </a:xfrm>
          <a:prstGeom prst="rect">
            <a:avLst/>
          </a:prstGeom>
        </p:spPr>
        <p:txBody>
          <a:bodyPr wrap="square">
            <a:spAutoFit/>
          </a:bodyPr>
          <a:lstStyle/>
          <a:p>
            <a:r>
              <a:rPr lang="pt-PT" sz="2200" dirty="0"/>
              <a:t>Deus quer que nossos jovens “Fujam dos desejos malignos da juventude e sigam a justiça, a fé, o amor e a paz, juntamente com aqueles que invocam o Senhor de coração puro” (2 Timóteo 2:22, NVI).</a:t>
            </a:r>
          </a:p>
          <a:p>
            <a:endParaRPr lang="pt-PT" sz="2200" dirty="0"/>
          </a:p>
          <a:p>
            <a:r>
              <a:rPr lang="pt-PT" sz="2200" dirty="0"/>
              <a:t>Alguns podem precisar se dar férias na internet / </a:t>
            </a:r>
            <a:r>
              <a:rPr lang="pt-PT" sz="2200" dirty="0" err="1"/>
              <a:t>mídia</a:t>
            </a:r>
            <a:r>
              <a:rPr lang="pt-PT" sz="2200" dirty="0"/>
              <a:t> social até que suas prioridades sejam resolvidas. Moisés, no Salmo 90:12, escreve sabiamente: “Ensina-nos a contar os nossos dias, para que alcancemos um coração sábio” (NVI</a:t>
            </a:r>
            <a:r>
              <a:rPr lang="pt-PT" sz="2200" dirty="0" smtClean="0"/>
              <a:t>). </a:t>
            </a:r>
            <a:r>
              <a:rPr lang="en-US" sz="2200" dirty="0" smtClean="0"/>
              <a:t> </a:t>
            </a:r>
            <a:endParaRPr lang="en-US" sz="2200" dirty="0"/>
          </a:p>
        </p:txBody>
      </p:sp>
      <p:pic>
        <p:nvPicPr>
          <p:cNvPr id="4" name="Picture 3">
            <a:extLst>
              <a:ext uri="{FF2B5EF4-FFF2-40B4-BE49-F238E27FC236}">
                <a16:creationId xmlns="" xmlns:a16="http://schemas.microsoft.com/office/drawing/2014/main" id="{2FA36478-C2BB-DB4F-BF0E-B70EF7FDD90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08843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b="1" dirty="0">
                <a:solidFill>
                  <a:schemeClr val="accent1"/>
                </a:solidFill>
              </a:rPr>
              <a:t>6-O QUE A BÍBLIA DIZ? </a:t>
            </a:r>
            <a:r>
              <a:rPr lang="pt-PT" b="1" dirty="0" smtClean="0">
                <a:solidFill>
                  <a:schemeClr val="accent1"/>
                </a:solidFill>
              </a:rPr>
              <a:t> </a:t>
            </a:r>
            <a:r>
              <a:rPr lang="en-US" b="1" dirty="0" smtClean="0">
                <a:solidFill>
                  <a:schemeClr val="accent1"/>
                </a:solidFill>
              </a:rPr>
              <a:t> </a:t>
            </a:r>
            <a:endParaRPr lang="en-US" b="1" dirty="0">
              <a:solidFill>
                <a:schemeClr val="accent1"/>
              </a:solidFill>
            </a:endParaRPr>
          </a:p>
        </p:txBody>
      </p:sp>
      <p:sp>
        <p:nvSpPr>
          <p:cNvPr id="3" name="Rectangle 2"/>
          <p:cNvSpPr/>
          <p:nvPr/>
        </p:nvSpPr>
        <p:spPr>
          <a:xfrm>
            <a:off x="838200" y="1283974"/>
            <a:ext cx="9490364" cy="3170099"/>
          </a:xfrm>
          <a:prstGeom prst="rect">
            <a:avLst/>
          </a:prstGeom>
        </p:spPr>
        <p:txBody>
          <a:bodyPr wrap="square">
            <a:spAutoFit/>
          </a:bodyPr>
          <a:lstStyle/>
          <a:p>
            <a:r>
              <a:rPr lang="pt-PT" sz="2000" dirty="0"/>
              <a:t>Muitos jovens caem na armadilha do diabo quando se trata das escolhas que fazem online, mas Deus diz: “Não copie o comportamento e os costumes deste mundo, mas deixe Deus transformá-lo em uma nova pessoa, mudando a maneira como você pensa . Então você aprenderá a conhecer a vontade de Deus para você, que é boa, agradável e perfeita” (Romanos 12:2 NLT).</a:t>
            </a:r>
          </a:p>
          <a:p>
            <a:endParaRPr lang="pt-PT" sz="2000" dirty="0"/>
          </a:p>
          <a:p>
            <a:r>
              <a:rPr lang="pt-PT" sz="2000" dirty="0"/>
              <a:t>O que pode ajudar mais é simplesmente lembrar que nossa mente e corpo pertencem a Deus e são um lugar santo onde Ele mora (1 Coríntios 6:19-20). Crie algumas atividades que ajudem a reforçar isso, e isso tenderá a afugentar todas as obsessões doentias, online ou não</a:t>
            </a:r>
            <a:r>
              <a:rPr lang="pt-PT" sz="2000" dirty="0" smtClean="0"/>
              <a:t>. </a:t>
            </a:r>
            <a:r>
              <a:rPr lang="en-US" sz="2000" dirty="0" smtClean="0"/>
              <a:t> </a:t>
            </a:r>
            <a:endParaRPr lang="en-US" sz="2000" dirty="0"/>
          </a:p>
        </p:txBody>
      </p:sp>
      <p:pic>
        <p:nvPicPr>
          <p:cNvPr id="4" name="Picture 3">
            <a:extLst>
              <a:ext uri="{FF2B5EF4-FFF2-40B4-BE49-F238E27FC236}">
                <a16:creationId xmlns="" xmlns:a16="http://schemas.microsoft.com/office/drawing/2014/main" id="{3449548F-F000-964A-879C-4DBD415BE565}"/>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776565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19"/>
            <a:ext cx="9149862" cy="965450"/>
          </a:xfrm>
        </p:spPr>
        <p:txBody>
          <a:bodyPr>
            <a:normAutofit fontScale="90000"/>
          </a:bodyPr>
          <a:lstStyle/>
          <a:p>
            <a:r>
              <a:rPr lang="pt-PT" b="1" dirty="0">
                <a:solidFill>
                  <a:schemeClr val="accent1"/>
                </a:solidFill>
              </a:rPr>
              <a:t>7-O QUE DIZ A </a:t>
            </a:r>
            <a:r>
              <a:rPr lang="pt-PT" b="1" dirty="0" smtClean="0">
                <a:solidFill>
                  <a:schemeClr val="accent1"/>
                </a:solidFill>
              </a:rPr>
              <a:t>IGREJA </a:t>
            </a:r>
            <a:r>
              <a:rPr lang="en-US" b="1" dirty="0">
                <a:solidFill>
                  <a:schemeClr val="accent1"/>
                </a:solidFill>
              </a:rPr>
              <a:t>?</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38199" y="1028343"/>
            <a:ext cx="9531927" cy="3416320"/>
          </a:xfrm>
          <a:prstGeom prst="rect">
            <a:avLst/>
          </a:prstGeom>
        </p:spPr>
        <p:txBody>
          <a:bodyPr wrap="square">
            <a:spAutoFit/>
          </a:bodyPr>
          <a:lstStyle/>
          <a:p>
            <a:r>
              <a:rPr lang="pt-PT" dirty="0"/>
              <a:t>“Deus nos chama para viver à luz de Sua graça, sabendo do custo infinito que Deus pagou para nos salvar. Através do Espírito Santo, glorificamos a Deus em nossas mentes, corpos e espíritos. Somos chamados a ser um povo piedoso que pensa, sente e age em harmonia com os princípios do céu. Para que o Espírito Santo recrie em nós o caráter de nosso Senhor, devemos nos envolver apenas nas coisas que produzirão pureza, saúde e alegria semelhantes a Cristo em nossas vidas.</a:t>
            </a:r>
          </a:p>
          <a:p>
            <a:endParaRPr lang="pt-PT" dirty="0"/>
          </a:p>
          <a:p>
            <a:r>
              <a:rPr lang="pt-PT" dirty="0"/>
              <a:t>Isso significa que nossa diversão e entretenimento devem atender aos mais altos padrões de gosto e beleza cristãos. . . Isso também significa que, como nossos corpos são templos do Espírito Santo, devemos cuidar deles de forma inteligente. Junto com exercícios e descanso adequados, devemos . . . engajar-se em qualquer coisa que traga nossos pensamentos e corpos para a disciplina de Cristo, que deseja nossa integridade, alegria e bondade. (Romanos 12:1, 2; 1 João 2:6; </a:t>
            </a:r>
            <a:r>
              <a:rPr lang="pt-PT" u="sng" dirty="0">
                <a:solidFill>
                  <a:schemeClr val="accent1"/>
                </a:solidFill>
              </a:rPr>
              <a:t>Efésios 5:1-21; Fil. 4:8; 2 Cor. 10:5; 6:14-7:1; 1 Pedro 3:1- 4; 1 Cor. 6:19, 20; 10:31; Lev. 11:1-47; 3 João </a:t>
            </a:r>
            <a:r>
              <a:rPr lang="pt-PT" u="sng" dirty="0" smtClean="0">
                <a:solidFill>
                  <a:schemeClr val="accent1"/>
                </a:solidFill>
              </a:rPr>
              <a:t>2 </a:t>
            </a:r>
            <a:endParaRPr lang="en-US" u="sng" dirty="0">
              <a:solidFill>
                <a:schemeClr val="accent1"/>
              </a:solidFill>
            </a:endParaRPr>
          </a:p>
        </p:txBody>
      </p:sp>
      <p:pic>
        <p:nvPicPr>
          <p:cNvPr id="4" name="Picture 3">
            <a:extLst>
              <a:ext uri="{FF2B5EF4-FFF2-40B4-BE49-F238E27FC236}">
                <a16:creationId xmlns="" xmlns:a16="http://schemas.microsoft.com/office/drawing/2014/main" id="{8DCF95EA-F828-0C43-B5E2-FE9BC775E8C9}"/>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299377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1997"/>
            <a:ext cx="9149862" cy="1078715"/>
          </a:xfrm>
        </p:spPr>
        <p:txBody>
          <a:bodyPr>
            <a:normAutofit fontScale="90000"/>
          </a:bodyPr>
          <a:lstStyle/>
          <a:p>
            <a:r>
              <a:rPr lang="en-US" b="1" dirty="0">
                <a:solidFill>
                  <a:schemeClr val="accent1"/>
                </a:solidFill>
              </a:rPr>
              <a:t>8- DIRETRIZES </a:t>
            </a:r>
            <a:r>
              <a:rPr lang="en-US" b="1" dirty="0" smtClean="0">
                <a:solidFill>
                  <a:schemeClr val="accent1"/>
                </a:solidFill>
              </a:rPr>
              <a:t>PRÁTICAS  </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64937" y="-6419069"/>
            <a:ext cx="8559800" cy="2862323"/>
          </a:xfrm>
          <a:prstGeom prst="rect">
            <a:avLst/>
          </a:prstGeom>
        </p:spPr>
        <p:txBody>
          <a:bodyPr wrap="square">
            <a:spAutoFit/>
          </a:bodyPr>
          <a:lstStyle/>
          <a:p>
            <a:r>
              <a:rPr lang="en-US" dirty="0"/>
              <a:t>It is important to understand the key difference between the internet and social media. The internet is a kind of super-highway, and social media—things like Facebook, </a:t>
            </a:r>
            <a:r>
              <a:rPr lang="en-US" dirty="0" err="1"/>
              <a:t>SnapChat</a:t>
            </a:r>
            <a:r>
              <a:rPr lang="en-US" dirty="0"/>
              <a:t>, Twitter, YouTube, Vine, </a:t>
            </a:r>
            <a:r>
              <a:rPr lang="en-US" dirty="0" err="1"/>
              <a:t>Tumblr</a:t>
            </a:r>
            <a:r>
              <a:rPr lang="en-US" dirty="0"/>
              <a:t>, Medium, </a:t>
            </a:r>
            <a:r>
              <a:rPr lang="en-US" dirty="0" err="1"/>
              <a:t>Kik</a:t>
            </a:r>
            <a:r>
              <a:rPr lang="en-US" dirty="0"/>
              <a:t>, and </a:t>
            </a:r>
            <a:r>
              <a:rPr lang="en-US" dirty="0" err="1"/>
              <a:t>Instagram</a:t>
            </a:r>
            <a:r>
              <a:rPr lang="en-US" dirty="0"/>
              <a:t>—are all different side-roads that can be used on that superhighway.</a:t>
            </a:r>
          </a:p>
          <a:p>
            <a:r>
              <a:rPr lang="en-US" dirty="0"/>
              <a:t>As we have studied, we can help our youth make wise choices about which apps to use and how to use them by filtering all choices through God and His Word, the Bible. </a:t>
            </a:r>
          </a:p>
          <a:p>
            <a:r>
              <a:rPr lang="en-US" dirty="0"/>
              <a:t>It is fine for them to use the web to stay in contact with friends and family who are miles away. Whether they send letters by email, arrange to meet in a (private) </a:t>
            </a:r>
            <a:r>
              <a:rPr lang="en-US" dirty="0" err="1"/>
              <a:t>chatroom</a:t>
            </a:r>
            <a:r>
              <a:rPr lang="en-US" dirty="0"/>
              <a:t>, or post family pictures on a website for grandma to view, they can use the web to strengthen the relationships they already have.</a:t>
            </a:r>
          </a:p>
        </p:txBody>
      </p:sp>
      <p:sp>
        <p:nvSpPr>
          <p:cNvPr id="4" name="Rectangle 3"/>
          <p:cNvSpPr/>
          <p:nvPr/>
        </p:nvSpPr>
        <p:spPr>
          <a:xfrm>
            <a:off x="838200" y="986093"/>
            <a:ext cx="9567536" cy="3477875"/>
          </a:xfrm>
          <a:prstGeom prst="rect">
            <a:avLst/>
          </a:prstGeom>
        </p:spPr>
        <p:txBody>
          <a:bodyPr wrap="square">
            <a:spAutoFit/>
          </a:bodyPr>
          <a:lstStyle/>
          <a:p>
            <a:r>
              <a:rPr lang="pt-PT" sz="2000" dirty="0"/>
              <a:t>É importante entender a principal diferença entre a internet e as </a:t>
            </a:r>
            <a:r>
              <a:rPr lang="pt-PT" sz="2000" dirty="0" err="1"/>
              <a:t>mídias</a:t>
            </a:r>
            <a:r>
              <a:rPr lang="pt-PT" sz="2000" dirty="0"/>
              <a:t> sociais. A internet é uma espécie de </a:t>
            </a:r>
            <a:r>
              <a:rPr lang="pt-PT" sz="2000" dirty="0" err="1"/>
              <a:t>superestrada</a:t>
            </a:r>
            <a:r>
              <a:rPr lang="pt-PT" sz="2000" dirty="0"/>
              <a:t>, e as </a:t>
            </a:r>
            <a:r>
              <a:rPr lang="pt-PT" sz="2000" dirty="0" err="1"/>
              <a:t>mídias</a:t>
            </a:r>
            <a:r>
              <a:rPr lang="pt-PT" sz="2000" dirty="0"/>
              <a:t> sociais – coisas como </a:t>
            </a:r>
            <a:r>
              <a:rPr lang="pt-PT" sz="2000" dirty="0" err="1"/>
              <a:t>Facebook</a:t>
            </a:r>
            <a:r>
              <a:rPr lang="pt-PT" sz="2000" dirty="0"/>
              <a:t>, </a:t>
            </a:r>
            <a:r>
              <a:rPr lang="pt-PT" sz="2000" dirty="0" err="1"/>
              <a:t>SnapChat</a:t>
            </a:r>
            <a:r>
              <a:rPr lang="pt-PT" sz="2000" dirty="0"/>
              <a:t>, </a:t>
            </a:r>
            <a:r>
              <a:rPr lang="pt-PT" sz="2000" dirty="0" err="1"/>
              <a:t>Twitter</a:t>
            </a:r>
            <a:r>
              <a:rPr lang="pt-PT" sz="2000" dirty="0"/>
              <a:t>, YouTube, </a:t>
            </a:r>
            <a:r>
              <a:rPr lang="pt-PT" sz="2000" dirty="0" err="1"/>
              <a:t>Vine</a:t>
            </a:r>
            <a:r>
              <a:rPr lang="pt-PT" sz="2000" dirty="0"/>
              <a:t>, </a:t>
            </a:r>
            <a:r>
              <a:rPr lang="pt-PT" sz="2000" dirty="0" err="1"/>
              <a:t>Tumblr</a:t>
            </a:r>
            <a:r>
              <a:rPr lang="pt-PT" sz="2000" dirty="0"/>
              <a:t>, </a:t>
            </a:r>
            <a:r>
              <a:rPr lang="pt-PT" sz="2000" dirty="0" err="1"/>
              <a:t>Medium</a:t>
            </a:r>
            <a:r>
              <a:rPr lang="pt-PT" sz="2000" dirty="0"/>
              <a:t>, </a:t>
            </a:r>
            <a:r>
              <a:rPr lang="pt-PT" sz="2000" dirty="0" err="1"/>
              <a:t>Kik</a:t>
            </a:r>
            <a:r>
              <a:rPr lang="pt-PT" sz="2000" dirty="0"/>
              <a:t> e </a:t>
            </a:r>
            <a:r>
              <a:rPr lang="pt-PT" sz="2000" dirty="0" err="1"/>
              <a:t>Instagram</a:t>
            </a:r>
            <a:r>
              <a:rPr lang="pt-PT" sz="2000" dirty="0"/>
              <a:t> – são estradas secundárias diferentes que podem ser usadas nessa </a:t>
            </a:r>
            <a:r>
              <a:rPr lang="pt-PT" sz="2000" dirty="0" err="1"/>
              <a:t>superestrada</a:t>
            </a:r>
            <a:r>
              <a:rPr lang="pt-PT" sz="2000" dirty="0"/>
              <a:t>.</a:t>
            </a:r>
          </a:p>
          <a:p>
            <a:endParaRPr lang="pt-PT" sz="2000" dirty="0"/>
          </a:p>
          <a:p>
            <a:r>
              <a:rPr lang="pt-PT" sz="2000" dirty="0"/>
              <a:t>Conforme estudamos, podemos ajudar nossos jovens a fazer escolhas sábias sobre quais aplicativos usar e como usá-los filtrando todas as escolhas por meio de Deus e Sua Palavra, a Bíblia. Não há problema em usar a web para manter contato com amigos e familiares que estão a quilômetros de distância. Seja enviando cartas por e-mail, marcando um encontro em uma sala de bate-papo (privada) ou postando fotos de família em um site para a avó ver, eles podem usar a web para fortalecer os relacionamentos que já têm</a:t>
            </a:r>
            <a:r>
              <a:rPr lang="pt-PT" sz="2000" dirty="0" smtClean="0"/>
              <a:t>. </a:t>
            </a:r>
            <a:r>
              <a:rPr lang="en-US" sz="2000" dirty="0" smtClean="0"/>
              <a:t> </a:t>
            </a:r>
            <a:endParaRPr lang="en-US" sz="2000" dirty="0"/>
          </a:p>
        </p:txBody>
      </p:sp>
      <p:pic>
        <p:nvPicPr>
          <p:cNvPr id="5" name="Picture 4">
            <a:extLst>
              <a:ext uri="{FF2B5EF4-FFF2-40B4-BE49-F238E27FC236}">
                <a16:creationId xmlns="" xmlns:a16="http://schemas.microsoft.com/office/drawing/2014/main" id="{B6C42413-5E31-6248-AF83-AE575FD9DA1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85035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solidFill>
              </a:rPr>
              <a:t>INTRODUÇÃO</a:t>
            </a:r>
            <a:r>
              <a:rPr lang="en-US" dirty="0"/>
              <a:t/>
            </a:r>
            <a:br>
              <a:rPr lang="en-US" dirty="0"/>
            </a:br>
            <a:endParaRPr lang="en-US" dirty="0"/>
          </a:p>
        </p:txBody>
      </p:sp>
      <p:sp>
        <p:nvSpPr>
          <p:cNvPr id="3" name="Rectangle 2"/>
          <p:cNvSpPr/>
          <p:nvPr/>
        </p:nvSpPr>
        <p:spPr>
          <a:xfrm>
            <a:off x="838199" y="1548887"/>
            <a:ext cx="9573491" cy="2677656"/>
          </a:xfrm>
          <a:prstGeom prst="rect">
            <a:avLst/>
          </a:prstGeom>
        </p:spPr>
        <p:txBody>
          <a:bodyPr wrap="square">
            <a:spAutoFit/>
          </a:bodyPr>
          <a:lstStyle/>
          <a:p>
            <a:r>
              <a:rPr lang="pt-PT" sz="2400" dirty="0"/>
              <a:t>A primeira língua de muitos jovens não é o francês, o português, o </a:t>
            </a:r>
            <a:r>
              <a:rPr lang="pt-PT" sz="2400" dirty="0" err="1"/>
              <a:t>tswana</a:t>
            </a:r>
            <a:r>
              <a:rPr lang="pt-PT" sz="2400" dirty="0"/>
              <a:t>, o suaíli ou o inglês, são as redes sociais. Tradicionalmente, as amizades eram pessoais, mas desde o advento das </a:t>
            </a:r>
            <a:r>
              <a:rPr lang="pt-PT" sz="2400" dirty="0" err="1"/>
              <a:t>mídias</a:t>
            </a:r>
            <a:r>
              <a:rPr lang="pt-PT" sz="2400" dirty="0"/>
              <a:t> sociais, elas se tornaram, em grande parte, digitais. Não podemos ignorar o poder e a influência das </a:t>
            </a:r>
            <a:r>
              <a:rPr lang="pt-PT" sz="2400" dirty="0" err="1"/>
              <a:t>mídias</a:t>
            </a:r>
            <a:r>
              <a:rPr lang="pt-PT" sz="2400" dirty="0"/>
              <a:t> sociais em nossos jovens, mas precisamos educá-los sobre as oportunidades e os perigos. O líder deve ajudar os jovens a serem administradores das </a:t>
            </a:r>
            <a:r>
              <a:rPr lang="pt-PT" sz="2400" dirty="0" err="1"/>
              <a:t>mídias</a:t>
            </a:r>
            <a:r>
              <a:rPr lang="pt-PT" sz="2400" dirty="0"/>
              <a:t> sociais</a:t>
            </a:r>
            <a:r>
              <a:rPr lang="pt-PT" sz="2400" dirty="0" smtClean="0"/>
              <a:t>. </a:t>
            </a:r>
            <a:r>
              <a:rPr lang="en-US" sz="2400" dirty="0" smtClean="0"/>
              <a:t> </a:t>
            </a:r>
            <a:endParaRPr lang="en-US" sz="2400" dirty="0"/>
          </a:p>
        </p:txBody>
      </p:sp>
      <p:pic>
        <p:nvPicPr>
          <p:cNvPr id="4" name="Picture 3">
            <a:extLst>
              <a:ext uri="{FF2B5EF4-FFF2-40B4-BE49-F238E27FC236}">
                <a16:creationId xmlns="" xmlns:a16="http://schemas.microsoft.com/office/drawing/2014/main" id="{7415ACD1-54FE-D447-96E0-827F553A257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3529635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038" y="-166826"/>
            <a:ext cx="9149862" cy="1325563"/>
          </a:xfrm>
        </p:spPr>
        <p:txBody>
          <a:bodyPr/>
          <a:lstStyle/>
          <a:p>
            <a:r>
              <a:rPr lang="en-US" b="1" dirty="0" err="1" smtClean="0">
                <a:solidFill>
                  <a:schemeClr val="accent1"/>
                </a:solidFill>
              </a:rPr>
              <a:t>Diretrizes</a:t>
            </a:r>
            <a:r>
              <a:rPr lang="en-US" b="1" dirty="0" smtClean="0">
                <a:solidFill>
                  <a:schemeClr val="accent1"/>
                </a:solidFill>
              </a:rPr>
              <a:t> </a:t>
            </a:r>
            <a:r>
              <a:rPr lang="en-US" b="1" dirty="0" err="1" smtClean="0">
                <a:solidFill>
                  <a:schemeClr val="accent1"/>
                </a:solidFill>
              </a:rPr>
              <a:t>Práticas</a:t>
            </a:r>
            <a:endParaRPr lang="en-US" b="1" dirty="0">
              <a:solidFill>
                <a:schemeClr val="accent1"/>
              </a:solidFill>
            </a:endParaRPr>
          </a:p>
        </p:txBody>
      </p:sp>
      <p:sp>
        <p:nvSpPr>
          <p:cNvPr id="4" name="Rectangle 3"/>
          <p:cNvSpPr/>
          <p:nvPr/>
        </p:nvSpPr>
        <p:spPr>
          <a:xfrm>
            <a:off x="666038" y="850757"/>
            <a:ext cx="9787217" cy="3477875"/>
          </a:xfrm>
          <a:prstGeom prst="rect">
            <a:avLst/>
          </a:prstGeom>
        </p:spPr>
        <p:txBody>
          <a:bodyPr wrap="square">
            <a:spAutoFit/>
          </a:bodyPr>
          <a:lstStyle/>
          <a:p>
            <a:r>
              <a:rPr lang="pt-PT" sz="2000" dirty="0"/>
              <a:t>Mas o que é muito mais intrigante e controverso é usar a web para fazer novas amizades. Há muitas maneiras de fazer isso. Uma das mais comuns é por meio de salas de bate-papo onde as pessoas se reúnem para conversar sobre interesses comuns. As salas de bate-papo variam de lugares onde os cristãos se reúnem para estudos bíblicos on-line a lugares onde as pessoas se reúnem para discutir tópicos totalmente pervertidos. Os jovens são naturalmente curiosos e, além disso, ser “invisível” online pode levar a uma sensação de poder e segurança enganosos. Eles vão correr riscos que não podem na vida real. Eles devem aprender a exercer a escolha e discrição ao decidir onde conversar e com quem. As pessoas também se encontram on-line por meio de fóruns e grupos de notícias, onde é possível postar uma mensagem sobre um tópico de seu interesse e verificar mais tarde se alguém respondeu à </a:t>
            </a:r>
            <a:r>
              <a:rPr lang="pt-PT" sz="2000" dirty="0" err="1"/>
              <a:t>postagem</a:t>
            </a:r>
            <a:r>
              <a:rPr lang="pt-PT" sz="2000" dirty="0"/>
              <a:t>. Aqui é onde as regras de segurança acima se aplicam especialmente</a:t>
            </a:r>
            <a:r>
              <a:rPr lang="pt-PT" sz="2000" dirty="0" smtClean="0"/>
              <a:t>. </a:t>
            </a:r>
            <a:r>
              <a:rPr lang="en-US" sz="2000" dirty="0" smtClean="0"/>
              <a:t> </a:t>
            </a:r>
            <a:endParaRPr lang="en-US" sz="2000" dirty="0"/>
          </a:p>
        </p:txBody>
      </p:sp>
      <p:pic>
        <p:nvPicPr>
          <p:cNvPr id="5" name="Picture 4">
            <a:extLst>
              <a:ext uri="{FF2B5EF4-FFF2-40B4-BE49-F238E27FC236}">
                <a16:creationId xmlns="" xmlns:a16="http://schemas.microsoft.com/office/drawing/2014/main" id="{648EDA31-3D85-5F41-AD5E-B70553C3883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075641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358" y="365125"/>
            <a:ext cx="9149862" cy="851401"/>
          </a:xfrm>
        </p:spPr>
        <p:txBody>
          <a:bodyPr/>
          <a:lstStyle/>
          <a:p>
            <a:r>
              <a:rPr lang="en-US" b="1" dirty="0" err="1">
                <a:solidFill>
                  <a:schemeClr val="accent1"/>
                </a:solidFill>
              </a:rPr>
              <a:t>Diretrizes</a:t>
            </a:r>
            <a:r>
              <a:rPr lang="en-US" b="1" dirty="0">
                <a:solidFill>
                  <a:schemeClr val="accent1"/>
                </a:solidFill>
              </a:rPr>
              <a:t> </a:t>
            </a:r>
            <a:r>
              <a:rPr lang="en-US" b="1" dirty="0" err="1" smtClean="0">
                <a:solidFill>
                  <a:schemeClr val="accent1"/>
                </a:solidFill>
              </a:rPr>
              <a:t>Práticas</a:t>
            </a:r>
            <a:r>
              <a:rPr lang="en-US" b="1" dirty="0" smtClean="0">
                <a:solidFill>
                  <a:schemeClr val="accent1"/>
                </a:solidFill>
              </a:rPr>
              <a:t>  </a:t>
            </a:r>
            <a:endParaRPr lang="en-US" b="1" dirty="0">
              <a:solidFill>
                <a:schemeClr val="accent1"/>
              </a:solidFill>
            </a:endParaRPr>
          </a:p>
        </p:txBody>
      </p:sp>
      <p:sp>
        <p:nvSpPr>
          <p:cNvPr id="3" name="Rectangle 2"/>
          <p:cNvSpPr/>
          <p:nvPr/>
        </p:nvSpPr>
        <p:spPr>
          <a:xfrm>
            <a:off x="771358" y="1465908"/>
            <a:ext cx="8998799" cy="3693319"/>
          </a:xfrm>
          <a:prstGeom prst="rect">
            <a:avLst/>
          </a:prstGeom>
        </p:spPr>
        <p:txBody>
          <a:bodyPr wrap="square">
            <a:spAutoFit/>
          </a:bodyPr>
          <a:lstStyle/>
          <a:p>
            <a:r>
              <a:rPr lang="pt-PT" dirty="0"/>
              <a:t>Salas de bate-papo, quadros de mensagens e grupos de notícias podem começar a ter um senso de comunidade à medida que as mesmas pessoas os usam repetidamente e se conhecem. As pessoas podem postar perguntas e informações digitando, mas também podem se conectar pessoalmente com coisas como Google </a:t>
            </a:r>
            <a:r>
              <a:rPr lang="pt-PT" dirty="0" err="1"/>
              <a:t>Hangouts</a:t>
            </a:r>
            <a:r>
              <a:rPr lang="pt-PT" dirty="0"/>
              <a:t>, Skype, </a:t>
            </a:r>
            <a:r>
              <a:rPr lang="pt-PT" dirty="0" err="1"/>
              <a:t>Facebook</a:t>
            </a:r>
            <a:r>
              <a:rPr lang="pt-PT" dirty="0"/>
              <a:t> e </a:t>
            </a:r>
            <a:r>
              <a:rPr lang="pt-PT" dirty="0" err="1"/>
              <a:t>FaceTime</a:t>
            </a:r>
            <a:r>
              <a:rPr lang="pt-PT" dirty="0"/>
              <a:t>.</a:t>
            </a:r>
          </a:p>
          <a:p>
            <a:endParaRPr lang="pt-PT" dirty="0"/>
          </a:p>
          <a:p>
            <a:r>
              <a:rPr lang="pt-PT" dirty="0"/>
              <a:t>Como é de se esperar, amizades online (e romances/paixões) se formam. Alguém pode ir de discutir um hobby em que está interessado, compartilhar preocupações e problemas de sua vida cotidiana e até (em muitos sites cristãos) pedir oração e encorajamento de outros crentes.</a:t>
            </a:r>
          </a:p>
          <a:p>
            <a:endParaRPr lang="pt-PT" dirty="0"/>
          </a:p>
          <a:p>
            <a:r>
              <a:rPr lang="pt-PT" dirty="0"/>
              <a:t>Esse senso de comunidade – de conhecer e ser conhecido – pode ser ótimo. Também pode ser enganosamente perigoso. Lembre seus jovens: as amizades online podem ser maravilhosas. Mas eles vêm com um grande aviso em anexo: geralmente, você não vê essas pessoas. Você não sabe nada sobre eles, exceto o que eles escolhem revelar em seus computadores</a:t>
            </a:r>
            <a:r>
              <a:rPr lang="pt-PT" dirty="0" smtClean="0"/>
              <a:t>. </a:t>
            </a:r>
            <a:r>
              <a:rPr lang="en-US" dirty="0" smtClean="0"/>
              <a:t> </a:t>
            </a:r>
            <a:endParaRPr lang="en-US" dirty="0"/>
          </a:p>
        </p:txBody>
      </p:sp>
    </p:spTree>
    <p:extLst>
      <p:ext uri="{BB962C8B-B14F-4D97-AF65-F5344CB8AC3E}">
        <p14:creationId xmlns:p14="http://schemas.microsoft.com/office/powerpoint/2010/main" val="3400105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24343"/>
            <a:ext cx="9149862" cy="1325563"/>
          </a:xfrm>
        </p:spPr>
        <p:txBody>
          <a:bodyPr/>
          <a:lstStyle/>
          <a:p>
            <a:r>
              <a:rPr lang="en-US" b="1" dirty="0" err="1">
                <a:solidFill>
                  <a:schemeClr val="accent1"/>
                </a:solidFill>
              </a:rPr>
              <a:t>Diretrizes</a:t>
            </a:r>
            <a:r>
              <a:rPr lang="en-US" b="1" dirty="0">
                <a:solidFill>
                  <a:schemeClr val="accent1"/>
                </a:solidFill>
              </a:rPr>
              <a:t> </a:t>
            </a:r>
            <a:r>
              <a:rPr lang="en-US" b="1" dirty="0" err="1">
                <a:solidFill>
                  <a:schemeClr val="accent1"/>
                </a:solidFill>
              </a:rPr>
              <a:t>Práticas</a:t>
            </a:r>
            <a:r>
              <a:rPr lang="en-US" b="1" dirty="0">
                <a:solidFill>
                  <a:schemeClr val="accent1"/>
                </a:solidFill>
              </a:rPr>
              <a:t> </a:t>
            </a:r>
            <a:r>
              <a:rPr lang="en-US" b="1" dirty="0" smtClean="0">
                <a:solidFill>
                  <a:schemeClr val="accent1"/>
                </a:solidFill>
              </a:rPr>
              <a:t>  </a:t>
            </a:r>
            <a:endParaRPr lang="en-US" b="1" dirty="0">
              <a:solidFill>
                <a:schemeClr val="accent1"/>
              </a:solidFill>
            </a:endParaRPr>
          </a:p>
        </p:txBody>
      </p:sp>
      <p:sp>
        <p:nvSpPr>
          <p:cNvPr id="3" name="Rectangle 2"/>
          <p:cNvSpPr/>
          <p:nvPr/>
        </p:nvSpPr>
        <p:spPr>
          <a:xfrm>
            <a:off x="838199" y="1088709"/>
            <a:ext cx="9469583" cy="3477875"/>
          </a:xfrm>
          <a:prstGeom prst="rect">
            <a:avLst/>
          </a:prstGeom>
        </p:spPr>
        <p:txBody>
          <a:bodyPr wrap="square">
            <a:spAutoFit/>
          </a:bodyPr>
          <a:lstStyle/>
          <a:p>
            <a:endParaRPr lang="en-US" sz="2000" dirty="0"/>
          </a:p>
          <a:p>
            <a:r>
              <a:rPr lang="pt-PT" sz="2000" dirty="0"/>
              <a:t>Sempre seja cauteloso com as pessoas com quem você conversa online. Lembre-se, alguém em sua sala de bate-papo pode não ser quem diz ser. É triste, mas é verdade, que existem pessoas doentes por aí que espreitam em salas de bate-papo de jovens procurando jovens de quem podem se aproveitar: machucar, abusar, sequestrar, estuprar ou até matar!</a:t>
            </a:r>
          </a:p>
          <a:p>
            <a:endParaRPr lang="pt-PT" sz="2000" dirty="0"/>
          </a:p>
          <a:p>
            <a:r>
              <a:rPr lang="pt-PT" sz="2000" dirty="0"/>
              <a:t>Isso significa que eles nunca devem conversar, postar mensagens ou se familiarizar com pessoas online? Não, significa simplesmente que eles devem permanecer atentos e seguir as regras de segurança. Uma grande segurança é a mesma que existe na vida pessoal cotidiana: adultos confiáveis</a:t>
            </a:r>
            <a:r>
              <a:rPr lang="pt-PT" sz="2000" dirty="0" smtClean="0"/>
              <a:t>. </a:t>
            </a:r>
            <a:r>
              <a:rPr lang="en-US" sz="2000" dirty="0" smtClean="0"/>
              <a:t> </a:t>
            </a:r>
            <a:endParaRPr lang="en-US" sz="2000" dirty="0"/>
          </a:p>
        </p:txBody>
      </p:sp>
      <p:pic>
        <p:nvPicPr>
          <p:cNvPr id="4" name="Picture 3">
            <a:extLst>
              <a:ext uri="{FF2B5EF4-FFF2-40B4-BE49-F238E27FC236}">
                <a16:creationId xmlns="" xmlns:a16="http://schemas.microsoft.com/office/drawing/2014/main" id="{5DDB8173-7BC4-5C47-B867-8EBC91BAA49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30380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9149862" cy="1325563"/>
          </a:xfrm>
        </p:spPr>
        <p:txBody>
          <a:bodyPr/>
          <a:lstStyle/>
          <a:p>
            <a:r>
              <a:rPr lang="en-US" b="1" dirty="0" err="1">
                <a:solidFill>
                  <a:schemeClr val="accent1"/>
                </a:solidFill>
              </a:rPr>
              <a:t>Diretrizes</a:t>
            </a:r>
            <a:r>
              <a:rPr lang="en-US" b="1" dirty="0">
                <a:solidFill>
                  <a:schemeClr val="accent1"/>
                </a:solidFill>
              </a:rPr>
              <a:t> </a:t>
            </a:r>
            <a:r>
              <a:rPr lang="en-US" b="1" dirty="0" err="1">
                <a:solidFill>
                  <a:schemeClr val="accent1"/>
                </a:solidFill>
              </a:rPr>
              <a:t>Práticas</a:t>
            </a:r>
            <a:r>
              <a:rPr lang="en-US" b="1" dirty="0">
                <a:solidFill>
                  <a:schemeClr val="accent1"/>
                </a:solidFill>
              </a:rPr>
              <a:t> </a:t>
            </a:r>
            <a:r>
              <a:rPr lang="en-US" b="1" dirty="0" smtClean="0">
                <a:solidFill>
                  <a:schemeClr val="accent1"/>
                </a:solidFill>
              </a:rPr>
              <a:t>  </a:t>
            </a:r>
            <a:endParaRPr lang="en-US" b="1" dirty="0">
              <a:solidFill>
                <a:schemeClr val="accent1"/>
              </a:solidFill>
            </a:endParaRPr>
          </a:p>
        </p:txBody>
      </p:sp>
      <p:sp>
        <p:nvSpPr>
          <p:cNvPr id="3" name="Rectangle 2"/>
          <p:cNvSpPr/>
          <p:nvPr/>
        </p:nvSpPr>
        <p:spPr>
          <a:xfrm>
            <a:off x="838200" y="1260243"/>
            <a:ext cx="9490364" cy="3323987"/>
          </a:xfrm>
          <a:prstGeom prst="rect">
            <a:avLst/>
          </a:prstGeom>
        </p:spPr>
        <p:txBody>
          <a:bodyPr wrap="square">
            <a:spAutoFit/>
          </a:bodyPr>
          <a:lstStyle/>
          <a:p>
            <a:r>
              <a:rPr lang="pt-PT" sz="2100" dirty="0"/>
              <a:t>Lembre aos seus jovens que, da mesma forma que os pais (ou outros adultos de confiança) gostariam de </a:t>
            </a:r>
            <a:r>
              <a:rPr lang="pt-PT" sz="2100" dirty="0" smtClean="0"/>
              <a:t>conhecer </a:t>
            </a:r>
            <a:r>
              <a:rPr lang="pt-PT" sz="2100" dirty="0"/>
              <a:t>os amigos que </a:t>
            </a:r>
            <a:r>
              <a:rPr lang="pt-PT" sz="2100" dirty="0" smtClean="0"/>
              <a:t>trazemos </a:t>
            </a:r>
            <a:r>
              <a:rPr lang="pt-PT" sz="2100" dirty="0"/>
              <a:t>para casa, eles devem ser convidados a </a:t>
            </a:r>
            <a:r>
              <a:rPr lang="pt-PT" sz="2100" dirty="0" smtClean="0"/>
              <a:t>“conhecer” </a:t>
            </a:r>
            <a:r>
              <a:rPr lang="pt-PT" sz="2100" dirty="0"/>
              <a:t>amigos online. Se você modelou qualidades de liderança boas, compassivas, atenciosas e abertas para eles, eles estarão mais propensos a acreditar que você pode saber algo mais do que eles sobre quem deve ser confiável online.</a:t>
            </a:r>
          </a:p>
          <a:p>
            <a:endParaRPr lang="pt-PT" sz="2100" dirty="0"/>
          </a:p>
          <a:p>
            <a:r>
              <a:rPr lang="pt-PT" sz="2100" dirty="0"/>
              <a:t>Claro, você sabe que nem todos os seus jovens têm pais confiáveis, e alguns têm pais em quem poderiam, de fato, confiar, mas por alguma razão, eles não têm. Eles precisam ser capazes de recorrer a você para orientação</a:t>
            </a:r>
            <a:r>
              <a:rPr lang="pt-PT" sz="2100" dirty="0" smtClean="0"/>
              <a:t>. </a:t>
            </a:r>
            <a:r>
              <a:rPr lang="en-US" sz="2100" dirty="0" smtClean="0"/>
              <a:t> </a:t>
            </a:r>
            <a:endParaRPr lang="en-US" sz="2100" dirty="0"/>
          </a:p>
        </p:txBody>
      </p:sp>
      <p:pic>
        <p:nvPicPr>
          <p:cNvPr id="4" name="Picture 3">
            <a:extLst>
              <a:ext uri="{FF2B5EF4-FFF2-40B4-BE49-F238E27FC236}">
                <a16:creationId xmlns="" xmlns:a16="http://schemas.microsoft.com/office/drawing/2014/main" id="{22C3DD3B-027F-054A-94A8-45ED835DCDC8}"/>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524608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9531927" cy="1212349"/>
          </a:xfrm>
        </p:spPr>
        <p:txBody>
          <a:bodyPr>
            <a:normAutofit fontScale="90000"/>
          </a:bodyPr>
          <a:lstStyle/>
          <a:p>
            <a:r>
              <a:rPr lang="pt-PT" b="1" dirty="0">
                <a:solidFill>
                  <a:schemeClr val="accent1"/>
                </a:solidFill>
              </a:rPr>
              <a:t>Mais sugestões, do Psicólogo, Palestrante e Autor Popular, Dr. Tim </a:t>
            </a:r>
            <a:r>
              <a:rPr lang="pt-PT" b="1" dirty="0" err="1">
                <a:solidFill>
                  <a:schemeClr val="accent1"/>
                </a:solidFill>
              </a:rPr>
              <a:t>Elmore</a:t>
            </a:r>
            <a:r>
              <a:rPr lang="pt-PT" b="1" dirty="0" smtClean="0">
                <a:solidFill>
                  <a:schemeClr val="accent1"/>
                </a:solidFill>
              </a:rPr>
              <a:t>:</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374073" y="1366780"/>
            <a:ext cx="9996053" cy="3139321"/>
          </a:xfrm>
          <a:prstGeom prst="rect">
            <a:avLst/>
          </a:prstGeom>
        </p:spPr>
        <p:txBody>
          <a:bodyPr wrap="square">
            <a:spAutoFit/>
          </a:bodyPr>
          <a:lstStyle/>
          <a:p>
            <a:pPr lvl="1"/>
            <a:r>
              <a:rPr lang="pt-PT" dirty="0"/>
              <a:t>Ensine seus jovens a equilibrar “tempo de tela” com “tempo de rosto”. Para cada hora que eles passam na frente de uma tela, eles devem passar horas iguais cara a cara com as pessoas. Isso os ajudará a manter suas habilidades sociais em alta quando entrarem em um emprego.</a:t>
            </a:r>
          </a:p>
          <a:p>
            <a:pPr lvl="1"/>
            <a:endParaRPr lang="pt-PT" dirty="0"/>
          </a:p>
          <a:p>
            <a:pPr lvl="1"/>
            <a:r>
              <a:rPr lang="pt-PT" dirty="0"/>
              <a:t>Coloque seus filhos em grupos e faça duas perguntas para estimular a discussão:</a:t>
            </a:r>
          </a:p>
          <a:p>
            <a:pPr lvl="1"/>
            <a:r>
              <a:rPr lang="pt-PT" dirty="0"/>
              <a:t>Quais são as vantagens das novas tecnologias em nossas vidas?</a:t>
            </a:r>
          </a:p>
          <a:p>
            <a:pPr lvl="1"/>
            <a:r>
              <a:rPr lang="pt-PT" dirty="0"/>
              <a:t>Quais são as desvantagens das novas tecnologias em nossas vidas?</a:t>
            </a:r>
          </a:p>
          <a:p>
            <a:pPr lvl="1"/>
            <a:endParaRPr lang="pt-PT" dirty="0"/>
          </a:p>
          <a:p>
            <a:pPr lvl="1"/>
            <a:r>
              <a:rPr lang="pt-PT" dirty="0"/>
              <a:t>Ao passar o tempo em conversas cara a cara, sempre priorize essas pessoas. Coloque o telefone no silencioso e faça contato visual com as pessoas à sua frente. Isso comunica que eles são a prioridade e que você pode responder às mensagens mais tarde</a:t>
            </a:r>
            <a:r>
              <a:rPr lang="pt-PT" dirty="0" smtClean="0"/>
              <a:t>. </a:t>
            </a:r>
            <a:r>
              <a:rPr lang="en-US" dirty="0" smtClean="0"/>
              <a:t> </a:t>
            </a:r>
            <a:endParaRPr lang="en-US" dirty="0"/>
          </a:p>
        </p:txBody>
      </p:sp>
      <p:pic>
        <p:nvPicPr>
          <p:cNvPr id="4" name="Picture 3">
            <a:extLst>
              <a:ext uri="{FF2B5EF4-FFF2-40B4-BE49-F238E27FC236}">
                <a16:creationId xmlns="" xmlns:a16="http://schemas.microsoft.com/office/drawing/2014/main" id="{484CBF46-A338-6941-93C6-5BBE87E6B51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007823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8870"/>
            <a:ext cx="9149862" cy="1325563"/>
          </a:xfrm>
        </p:spPr>
        <p:txBody>
          <a:bodyPr/>
          <a:lstStyle/>
          <a:p>
            <a:r>
              <a:rPr lang="pt-PT" b="1" dirty="0">
                <a:solidFill>
                  <a:schemeClr val="accent1"/>
                </a:solidFill>
              </a:rPr>
              <a:t>Sugestões do Dr. Tim </a:t>
            </a:r>
            <a:r>
              <a:rPr lang="pt-PT" b="1" dirty="0" err="1" smtClean="0">
                <a:solidFill>
                  <a:schemeClr val="accent1"/>
                </a:solidFill>
              </a:rPr>
              <a:t>Elmore</a:t>
            </a:r>
            <a:r>
              <a:rPr lang="pt-PT" b="1" dirty="0" smtClean="0">
                <a:solidFill>
                  <a:schemeClr val="accent1"/>
                </a:solidFill>
              </a:rPr>
              <a:t> </a:t>
            </a:r>
            <a:r>
              <a:rPr lang="en-US" b="1" dirty="0" smtClean="0">
                <a:solidFill>
                  <a:schemeClr val="accent1"/>
                </a:solidFill>
              </a:rPr>
              <a:t> </a:t>
            </a:r>
            <a:endParaRPr lang="en-US" b="1" dirty="0">
              <a:solidFill>
                <a:schemeClr val="accent1"/>
              </a:solidFill>
            </a:endParaRPr>
          </a:p>
        </p:txBody>
      </p:sp>
      <p:sp>
        <p:nvSpPr>
          <p:cNvPr id="3" name="Rectangle 2"/>
          <p:cNvSpPr/>
          <p:nvPr/>
        </p:nvSpPr>
        <p:spPr>
          <a:xfrm>
            <a:off x="838200" y="1441305"/>
            <a:ext cx="9531927" cy="4093428"/>
          </a:xfrm>
          <a:prstGeom prst="rect">
            <a:avLst/>
          </a:prstGeom>
        </p:spPr>
        <p:txBody>
          <a:bodyPr wrap="square">
            <a:spAutoFit/>
          </a:bodyPr>
          <a:lstStyle/>
          <a:p>
            <a:pPr lvl="0"/>
            <a:r>
              <a:rPr lang="pt-PT" sz="2000" dirty="0"/>
              <a:t>Dê tarefas que forcem os jovens a interagir com pessoas de gerações mais velhas ou mais jovens. Sempre que conversamos com pessoas diferentes de nós, crescemos em nossa inteligência emocional e em nossas habilidades de comunicação.</a:t>
            </a:r>
          </a:p>
          <a:p>
            <a:pPr lvl="0"/>
            <a:endParaRPr lang="pt-PT" sz="2000" dirty="0"/>
          </a:p>
          <a:p>
            <a:pPr lvl="0"/>
            <a:r>
              <a:rPr lang="pt-PT" sz="2000" dirty="0"/>
              <a:t>Ensine aos seus alunos que, sempre que sentirem que estão se tornando dependentes ou viciados em qualquer coisa, sempre ajuda tirar uma folga.</a:t>
            </a:r>
          </a:p>
          <a:p>
            <a:pPr lvl="0"/>
            <a:endParaRPr lang="pt-PT" sz="2000" dirty="0"/>
          </a:p>
          <a:p>
            <a:pPr lvl="0"/>
            <a:r>
              <a:rPr lang="pt-PT" sz="2000" dirty="0"/>
              <a:t>Juntos, você e eles podem fazer uma “tecnologia rápida” e deixar seus telefones, </a:t>
            </a:r>
            <a:r>
              <a:rPr lang="pt-PT" sz="2000" dirty="0" err="1"/>
              <a:t>tablets</a:t>
            </a:r>
            <a:r>
              <a:rPr lang="pt-PT" sz="2000" dirty="0"/>
              <a:t> ou laptops de lado por uma temporada. Todos vocês se sentirão liberados.</a:t>
            </a:r>
          </a:p>
          <a:p>
            <a:pPr lvl="0"/>
            <a:endParaRPr lang="pt-PT" sz="2000" dirty="0"/>
          </a:p>
          <a:p>
            <a:pPr lvl="0"/>
            <a:r>
              <a:rPr lang="pt-PT" sz="2000" dirty="0"/>
              <a:t>Incentive os pais a conversar com seus filhos sobre essas questões – pelo menos antes do ensino médio. Eles devem monitorar o celular e a página do </a:t>
            </a:r>
            <a:r>
              <a:rPr lang="pt-PT" sz="2000" dirty="0" err="1"/>
              <a:t>Facebook</a:t>
            </a:r>
            <a:r>
              <a:rPr lang="pt-PT" sz="2000" dirty="0"/>
              <a:t> de seus filhos, desde que ainda morem em casa</a:t>
            </a:r>
            <a:r>
              <a:rPr lang="pt-PT" sz="2000" dirty="0" smtClean="0"/>
              <a:t>. </a:t>
            </a:r>
            <a:r>
              <a:rPr lang="en-US" sz="2000" dirty="0" smtClean="0"/>
              <a:t> </a:t>
            </a:r>
            <a:endParaRPr lang="en-US" sz="2000" dirty="0"/>
          </a:p>
        </p:txBody>
      </p:sp>
    </p:spTree>
    <p:extLst>
      <p:ext uri="{BB962C8B-B14F-4D97-AF65-F5344CB8AC3E}">
        <p14:creationId xmlns:p14="http://schemas.microsoft.com/office/powerpoint/2010/main" val="144334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9149862" cy="1325563"/>
          </a:xfrm>
        </p:spPr>
        <p:txBody>
          <a:bodyPr/>
          <a:lstStyle/>
          <a:p>
            <a:r>
              <a:rPr lang="pt-PT" b="1" dirty="0">
                <a:solidFill>
                  <a:schemeClr val="accent1"/>
                </a:solidFill>
              </a:rPr>
              <a:t>Sugestões do Dr. Tim </a:t>
            </a:r>
            <a:r>
              <a:rPr lang="pt-PT" b="1" dirty="0" err="1">
                <a:solidFill>
                  <a:schemeClr val="accent1"/>
                </a:solidFill>
              </a:rPr>
              <a:t>Elmore</a:t>
            </a:r>
            <a:r>
              <a:rPr lang="pt-PT" b="1" dirty="0">
                <a:solidFill>
                  <a:schemeClr val="accent1"/>
                </a:solidFill>
              </a:rPr>
              <a:t> </a:t>
            </a:r>
            <a:r>
              <a:rPr lang="pt-PT" b="1" dirty="0" smtClean="0">
                <a:solidFill>
                  <a:schemeClr val="accent1"/>
                </a:solidFill>
              </a:rPr>
              <a:t> </a:t>
            </a:r>
            <a:r>
              <a:rPr lang="en-US" b="1" dirty="0" smtClean="0">
                <a:solidFill>
                  <a:schemeClr val="accent1"/>
                </a:solidFill>
              </a:rPr>
              <a:t> </a:t>
            </a:r>
            <a:endParaRPr lang="en-US" b="1" dirty="0">
              <a:solidFill>
                <a:schemeClr val="accent1"/>
              </a:solidFill>
            </a:endParaRPr>
          </a:p>
        </p:txBody>
      </p:sp>
      <p:sp>
        <p:nvSpPr>
          <p:cNvPr id="3" name="Rectangle 2"/>
          <p:cNvSpPr/>
          <p:nvPr/>
        </p:nvSpPr>
        <p:spPr>
          <a:xfrm>
            <a:off x="675180" y="1091081"/>
            <a:ext cx="9475902" cy="4770537"/>
          </a:xfrm>
          <a:prstGeom prst="rect">
            <a:avLst/>
          </a:prstGeom>
        </p:spPr>
        <p:txBody>
          <a:bodyPr wrap="square">
            <a:spAutoFit/>
          </a:bodyPr>
          <a:lstStyle/>
          <a:p>
            <a:pPr lvl="0"/>
            <a:r>
              <a:rPr lang="pt-PT" sz="1900" dirty="0"/>
              <a:t>Fale sobre isso para que não seja um segredo, mas lembre-os que a responsabilidade é boa e evita danos. Deixe-os ver suas páginas também, para ajudá-los a ver que você também segue boas regras de segurança na Internet.</a:t>
            </a:r>
          </a:p>
          <a:p>
            <a:pPr lvl="0"/>
            <a:endParaRPr lang="pt-PT" sz="1900" dirty="0"/>
          </a:p>
          <a:p>
            <a:pPr lvl="0"/>
            <a:r>
              <a:rPr lang="pt-PT" sz="1900" dirty="0"/>
              <a:t>Trabalhe com as escolas para comunicar que o </a:t>
            </a:r>
            <a:r>
              <a:rPr lang="pt-PT" sz="1900" dirty="0" err="1" smtClean="0"/>
              <a:t>sexting</a:t>
            </a:r>
            <a:r>
              <a:rPr lang="pt-PT" sz="1900" dirty="0"/>
              <a:t> (</a:t>
            </a:r>
            <a:r>
              <a:rPr lang="pt-PT" sz="1900" i="1" u="sng" dirty="0" err="1">
                <a:solidFill>
                  <a:schemeClr val="accent1"/>
                </a:solidFill>
              </a:rPr>
              <a:t>Sexting</a:t>
            </a:r>
            <a:r>
              <a:rPr lang="pt-PT" sz="1900" i="1" u="sng" dirty="0">
                <a:solidFill>
                  <a:schemeClr val="accent1"/>
                </a:solidFill>
              </a:rPr>
              <a:t> é um anglicismo que refere-se a divulgação de conteúdos eróticos e sensuais através de celulares</a:t>
            </a:r>
            <a:r>
              <a:rPr lang="pt-PT" sz="1900" dirty="0"/>
              <a:t>) é ilegal/imoral. </a:t>
            </a:r>
            <a:r>
              <a:rPr lang="pt-PT" sz="1900" dirty="0" err="1"/>
              <a:t>Sexting</a:t>
            </a:r>
            <a:r>
              <a:rPr lang="pt-PT" sz="1900" dirty="0"/>
              <a:t> adolescente leva a acusações criminais; e quando as fotos são enviadas para outro estado, é uma ofensa federal.”</a:t>
            </a:r>
          </a:p>
          <a:p>
            <a:pPr lvl="0"/>
            <a:endParaRPr lang="pt-PT" sz="1900" dirty="0"/>
          </a:p>
          <a:p>
            <a:pPr lvl="0"/>
            <a:r>
              <a:rPr lang="pt-PT" sz="1900" dirty="0"/>
              <a:t>Ensine etiqueta social com telefones celulares (consulte “Recursos adicionais” para o link)</a:t>
            </a:r>
          </a:p>
          <a:p>
            <a:pPr lvl="0"/>
            <a:endParaRPr lang="pt-PT" sz="1900" dirty="0"/>
          </a:p>
          <a:p>
            <a:pPr lvl="0"/>
            <a:r>
              <a:rPr lang="pt-PT" sz="1900" dirty="0"/>
              <a:t>Ensine-os que as escolhas têm consequências</a:t>
            </a:r>
          </a:p>
          <a:p>
            <a:pPr lvl="0"/>
            <a:endParaRPr lang="pt-PT" sz="1900" dirty="0"/>
          </a:p>
          <a:p>
            <a:pPr lvl="0"/>
            <a:r>
              <a:rPr lang="pt-PT" sz="1900" dirty="0"/>
              <a:t>Ensine-os a pensar antes de agir</a:t>
            </a:r>
          </a:p>
          <a:p>
            <a:pPr lvl="0"/>
            <a:endParaRPr lang="pt-PT" sz="1900" dirty="0"/>
          </a:p>
          <a:p>
            <a:pPr lvl="0"/>
            <a:r>
              <a:rPr lang="pt-PT" sz="1900" dirty="0"/>
              <a:t>Ensine-os que o que é postado online, permanece online… para sempre</a:t>
            </a:r>
            <a:r>
              <a:rPr lang="pt-PT" sz="1900" dirty="0" smtClean="0"/>
              <a:t>! </a:t>
            </a:r>
            <a:r>
              <a:rPr lang="en-US" sz="1900" dirty="0" smtClean="0"/>
              <a:t> </a:t>
            </a:r>
            <a:endParaRPr lang="en-US" sz="1900" dirty="0"/>
          </a:p>
        </p:txBody>
      </p:sp>
    </p:spTree>
    <p:extLst>
      <p:ext uri="{BB962C8B-B14F-4D97-AF65-F5344CB8AC3E}">
        <p14:creationId xmlns:p14="http://schemas.microsoft.com/office/powerpoint/2010/main" val="706922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9651"/>
            <a:ext cx="9149862" cy="1325563"/>
          </a:xfrm>
        </p:spPr>
        <p:txBody>
          <a:bodyPr/>
          <a:lstStyle/>
          <a:p>
            <a:r>
              <a:rPr lang="en-US" b="1" dirty="0" smtClean="0">
                <a:solidFill>
                  <a:schemeClr val="accent1"/>
                </a:solidFill>
              </a:rPr>
              <a:t>9-ACTIVIDADES</a:t>
            </a:r>
            <a:r>
              <a:rPr lang="en-US" dirty="0"/>
              <a:t/>
            </a:r>
            <a:br>
              <a:rPr lang="en-US" dirty="0"/>
            </a:br>
            <a:endParaRPr lang="en-US" dirty="0"/>
          </a:p>
        </p:txBody>
      </p:sp>
      <p:sp>
        <p:nvSpPr>
          <p:cNvPr id="3" name="Rectangle 2"/>
          <p:cNvSpPr/>
          <p:nvPr/>
        </p:nvSpPr>
        <p:spPr>
          <a:xfrm>
            <a:off x="838200" y="882432"/>
            <a:ext cx="9635836" cy="3785652"/>
          </a:xfrm>
          <a:prstGeom prst="rect">
            <a:avLst/>
          </a:prstGeom>
        </p:spPr>
        <p:txBody>
          <a:bodyPr wrap="square">
            <a:spAutoFit/>
          </a:bodyPr>
          <a:lstStyle/>
          <a:p>
            <a:r>
              <a:rPr lang="pt-PT" sz="2000" b="1" u="sng" dirty="0"/>
              <a:t>Discuta</a:t>
            </a:r>
            <a:r>
              <a:rPr lang="pt-PT" sz="2000" dirty="0"/>
              <a:t>: Por causa dos perigos, alguns pais hesitam em conceder privilégios de internet a seus filhos adolescentes. Outros permitem que seus adolescentes tenham total liberdade para navegar na internet como quiserem.</a:t>
            </a:r>
          </a:p>
          <a:p>
            <a:endParaRPr lang="pt-PT" sz="2000" dirty="0"/>
          </a:p>
          <a:p>
            <a:r>
              <a:rPr lang="pt-PT" sz="2000" dirty="0"/>
              <a:t>Quanta liberdade ou restrição você acha que os adolescentes deveriam ter na internet?</a:t>
            </a:r>
          </a:p>
          <a:p>
            <a:endParaRPr lang="pt-PT" sz="2000" dirty="0"/>
          </a:p>
          <a:p>
            <a:r>
              <a:rPr lang="pt-PT" sz="2000" dirty="0"/>
              <a:t>Liste pelo menos quatro regras de segurança na Internet.</a:t>
            </a:r>
          </a:p>
          <a:p>
            <a:endParaRPr lang="pt-PT" sz="2000" dirty="0"/>
          </a:p>
          <a:p>
            <a:r>
              <a:rPr lang="pt-PT" sz="2000" dirty="0"/>
              <a:t>Leia 1 Coríntios 9:19-23 e discuta: quais são algumas maneiras pelas quais um jovem cristão pode usar a internet e as </a:t>
            </a:r>
            <a:r>
              <a:rPr lang="pt-PT" sz="2000" dirty="0" err="1"/>
              <a:t>mídias</a:t>
            </a:r>
            <a:r>
              <a:rPr lang="pt-PT" sz="2000" dirty="0"/>
              <a:t> sociais para ajudar a espalhar o evangelho?</a:t>
            </a:r>
          </a:p>
          <a:p>
            <a:endParaRPr lang="pt-PT" sz="2000" dirty="0"/>
          </a:p>
          <a:p>
            <a:r>
              <a:rPr lang="pt-PT" sz="2000" dirty="0"/>
              <a:t>Como as </a:t>
            </a:r>
            <a:r>
              <a:rPr lang="pt-PT" sz="2000" dirty="0" err="1"/>
              <a:t>mídias</a:t>
            </a:r>
            <a:r>
              <a:rPr lang="pt-PT" sz="2000" dirty="0"/>
              <a:t> sociais podem ser incorporadas </a:t>
            </a:r>
            <a:r>
              <a:rPr lang="pt-PT" sz="2000" dirty="0" smtClean="0"/>
              <a:t>no Ministério Jovem? </a:t>
            </a:r>
            <a:r>
              <a:rPr lang="en-US" sz="2000" dirty="0" smtClean="0"/>
              <a:t> </a:t>
            </a:r>
            <a:endParaRPr lang="en-US" sz="2000" b="1" dirty="0"/>
          </a:p>
        </p:txBody>
      </p:sp>
      <p:pic>
        <p:nvPicPr>
          <p:cNvPr id="4" name="Picture 3">
            <a:extLst>
              <a:ext uri="{FF2B5EF4-FFF2-40B4-BE49-F238E27FC236}">
                <a16:creationId xmlns="" xmlns:a16="http://schemas.microsoft.com/office/drawing/2014/main" id="{2D7AE5E9-A847-E142-B8E0-A6635D44AAE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106427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540815"/>
            <a:ext cx="9149862" cy="1325563"/>
          </a:xfrm>
        </p:spPr>
        <p:txBody>
          <a:bodyPr/>
          <a:lstStyle/>
          <a:p>
            <a:r>
              <a:rPr lang="en-US" b="1" dirty="0" smtClean="0">
                <a:solidFill>
                  <a:schemeClr val="accent1"/>
                </a:solidFill>
              </a:rPr>
              <a:t>10-CONCLUSÃO</a:t>
            </a:r>
            <a:r>
              <a:rPr lang="en-US" b="1" dirty="0">
                <a:solidFill>
                  <a:schemeClr val="accent1"/>
                </a:solidFill>
              </a:rPr>
              <a:t/>
            </a:r>
            <a:br>
              <a:rPr lang="en-US" b="1" dirty="0">
                <a:solidFill>
                  <a:schemeClr val="accent1"/>
                </a:solidFill>
              </a:rPr>
            </a:br>
            <a:endParaRPr lang="en-US" b="1" dirty="0">
              <a:solidFill>
                <a:schemeClr val="accent1"/>
              </a:solidFill>
            </a:endParaRPr>
          </a:p>
        </p:txBody>
      </p:sp>
      <p:sp>
        <p:nvSpPr>
          <p:cNvPr id="3" name="Rectangle 2"/>
          <p:cNvSpPr/>
          <p:nvPr/>
        </p:nvSpPr>
        <p:spPr>
          <a:xfrm>
            <a:off x="838199" y="1674673"/>
            <a:ext cx="9552710" cy="2677656"/>
          </a:xfrm>
          <a:prstGeom prst="rect">
            <a:avLst/>
          </a:prstGeom>
        </p:spPr>
        <p:txBody>
          <a:bodyPr wrap="square">
            <a:spAutoFit/>
          </a:bodyPr>
          <a:lstStyle/>
          <a:p>
            <a:r>
              <a:rPr lang="pt-PT" sz="2400" dirty="0"/>
              <a:t>Os jovens de hoje usam a tecnologia como parte natural de sua vida. Eles nasceram e cresceram em um mundo que é infundido com ele. Os telefones celulares, a internet e as </a:t>
            </a:r>
            <a:r>
              <a:rPr lang="pt-PT" sz="2400" dirty="0" err="1"/>
              <a:t>mídias</a:t>
            </a:r>
            <a:r>
              <a:rPr lang="pt-PT" sz="2400" dirty="0"/>
              <a:t> sociais podem ser uma ajuda ou um obstáculo incrível para eles. Está tudo em como você, como líder de jovens, se preparou para treiná-los e seus pais sobre os </a:t>
            </a:r>
            <a:r>
              <a:rPr lang="pt-PT" sz="2400" dirty="0" err="1"/>
              <a:t>aspectos</a:t>
            </a:r>
            <a:r>
              <a:rPr lang="pt-PT" sz="2400" dirty="0"/>
              <a:t> positivos e negativos disso. Certifique-se de aproveitar os resultados positivos das </a:t>
            </a:r>
            <a:r>
              <a:rPr lang="pt-PT" sz="2400" dirty="0" err="1"/>
              <a:t>mídias</a:t>
            </a:r>
            <a:r>
              <a:rPr lang="pt-PT" sz="2400" dirty="0"/>
              <a:t> sociais</a:t>
            </a:r>
            <a:r>
              <a:rPr lang="pt-PT" sz="2400" dirty="0" smtClean="0"/>
              <a:t>. </a:t>
            </a:r>
            <a:r>
              <a:rPr lang="en-US" sz="2400" dirty="0" smtClean="0"/>
              <a:t> </a:t>
            </a:r>
            <a:endParaRPr lang="en-US" sz="2400" dirty="0"/>
          </a:p>
        </p:txBody>
      </p:sp>
      <p:pic>
        <p:nvPicPr>
          <p:cNvPr id="4" name="Picture 3">
            <a:extLst>
              <a:ext uri="{FF2B5EF4-FFF2-40B4-BE49-F238E27FC236}">
                <a16:creationId xmlns="" xmlns:a16="http://schemas.microsoft.com/office/drawing/2014/main" id="{C7BE95D1-8F68-BA45-9A8B-FC2220A5C76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972631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0272"/>
            <a:ext cx="9149862" cy="904875"/>
          </a:xfrm>
        </p:spPr>
        <p:txBody>
          <a:bodyPr/>
          <a:lstStyle/>
          <a:p>
            <a:r>
              <a:rPr lang="en-US" b="1" dirty="0" err="1">
                <a:solidFill>
                  <a:schemeClr val="accent1"/>
                </a:solidFill>
              </a:rPr>
              <a:t>Materiais</a:t>
            </a:r>
            <a:r>
              <a:rPr lang="en-US" b="1" dirty="0">
                <a:solidFill>
                  <a:schemeClr val="accent1"/>
                </a:solidFill>
              </a:rPr>
              <a:t> de </a:t>
            </a:r>
            <a:r>
              <a:rPr lang="en-US" b="1" dirty="0" err="1" smtClean="0">
                <a:solidFill>
                  <a:schemeClr val="accent1"/>
                </a:solidFill>
              </a:rPr>
              <a:t>Apostila</a:t>
            </a:r>
            <a:r>
              <a:rPr lang="en-US" b="1" dirty="0" smtClean="0">
                <a:solidFill>
                  <a:schemeClr val="accent1"/>
                </a:solidFill>
              </a:rPr>
              <a:t>  </a:t>
            </a:r>
            <a:endParaRPr lang="en-US" b="1" dirty="0">
              <a:solidFill>
                <a:schemeClr val="accent1"/>
              </a:solidFill>
            </a:endParaRPr>
          </a:p>
        </p:txBody>
      </p:sp>
      <p:sp>
        <p:nvSpPr>
          <p:cNvPr id="3" name="Rectangle 2"/>
          <p:cNvSpPr/>
          <p:nvPr/>
        </p:nvSpPr>
        <p:spPr>
          <a:xfrm>
            <a:off x="838200" y="1046789"/>
            <a:ext cx="9490364" cy="4708981"/>
          </a:xfrm>
          <a:prstGeom prst="rect">
            <a:avLst/>
          </a:prstGeom>
        </p:spPr>
        <p:txBody>
          <a:bodyPr wrap="square">
            <a:spAutoFit/>
          </a:bodyPr>
          <a:lstStyle/>
          <a:p>
            <a:r>
              <a:rPr lang="pt-PT" sz="2000" dirty="0"/>
              <a:t>A internet, as redes sociais e os telefones celulares podem ser bênçãos incríveis, mas também podem rapidamente se tornar uma verdadeira maldição se não forem usados ​​com cuidado e equilíbrio. NÃO PERMITA que a tecnologia o torne “atropelado” na </a:t>
            </a:r>
            <a:r>
              <a:rPr lang="pt-PT" sz="2000" dirty="0" err="1"/>
              <a:t>Superestrada</a:t>
            </a:r>
            <a:r>
              <a:rPr lang="pt-PT" sz="2000" dirty="0"/>
              <a:t> da Informação.</a:t>
            </a:r>
          </a:p>
          <a:p>
            <a:endParaRPr lang="pt-PT" sz="2000" dirty="0"/>
          </a:p>
          <a:p>
            <a:r>
              <a:rPr lang="pt-PT" sz="2000" dirty="0"/>
              <a:t>Se você sentir que tem um problema:</a:t>
            </a:r>
          </a:p>
          <a:p>
            <a:pPr marL="457200" indent="-457200">
              <a:buFont typeface="+mj-lt"/>
              <a:buAutoNum type="arabicPeriod"/>
            </a:pPr>
            <a:r>
              <a:rPr lang="pt-PT" sz="2000" dirty="0"/>
              <a:t>Faça o Teste de Dependência da Internet (Verifique o Manual </a:t>
            </a:r>
            <a:r>
              <a:rPr lang="pt-PT" sz="2000" dirty="0" smtClean="0"/>
              <a:t>LJS </a:t>
            </a:r>
            <a:r>
              <a:rPr lang="pt-PT" sz="2000" dirty="0"/>
              <a:t>neste tópico).</a:t>
            </a:r>
          </a:p>
          <a:p>
            <a:pPr marL="457200" indent="-457200">
              <a:buFont typeface="+mj-lt"/>
              <a:buAutoNum type="arabicPeriod"/>
            </a:pPr>
            <a:r>
              <a:rPr lang="pt-PT" sz="2000" dirty="0"/>
              <a:t>Confesse sua dependência/vício a Deus e peça Seu perdão e força para pará-lo.</a:t>
            </a:r>
          </a:p>
          <a:p>
            <a:pPr marL="457200" indent="-457200">
              <a:buFont typeface="+mj-lt"/>
              <a:buAutoNum type="arabicPeriod"/>
            </a:pPr>
            <a:r>
              <a:rPr lang="pt-PT" sz="2000" dirty="0"/>
              <a:t>Peça ajuda imediatamente a um dos pais/responsáveis.</a:t>
            </a:r>
          </a:p>
          <a:p>
            <a:pPr marL="457200" indent="-457200">
              <a:buFont typeface="+mj-lt"/>
              <a:buAutoNum type="arabicPeriod"/>
            </a:pPr>
            <a:r>
              <a:rPr lang="pt-PT" sz="2000" dirty="0"/>
              <a:t>Obter tratamento em um hospital, se necessário. Comprometa-se a seguir com a ajuda.</a:t>
            </a:r>
          </a:p>
          <a:p>
            <a:pPr marL="457200" indent="-457200">
              <a:buFont typeface="+mj-lt"/>
              <a:buAutoNum type="arabicPeriod"/>
            </a:pPr>
            <a:r>
              <a:rPr lang="pt-PT" sz="2000" dirty="0"/>
              <a:t>Quando estiver melhor, peça de propósito a um adulto de confiança que preste contas.</a:t>
            </a:r>
          </a:p>
          <a:p>
            <a:pPr marL="457200" indent="-457200">
              <a:buFont typeface="+mj-lt"/>
              <a:buAutoNum type="arabicPeriod"/>
            </a:pPr>
            <a:r>
              <a:rPr lang="pt-PT" sz="2000" dirty="0"/>
              <a:t>Verifique regularmente com seu parceiro de responsabilidade para mantê-lo seguro e livre de ficar viciado </a:t>
            </a:r>
            <a:r>
              <a:rPr lang="pt-PT" sz="2000" dirty="0" smtClean="0"/>
              <a:t>novamente</a:t>
            </a:r>
            <a:r>
              <a:rPr lang="pt-PT" sz="2000" b="1" dirty="0" smtClean="0">
                <a:solidFill>
                  <a:schemeClr val="accent1"/>
                </a:solidFill>
              </a:rPr>
              <a:t> </a:t>
            </a:r>
            <a:endParaRPr lang="en-US" sz="2000" dirty="0"/>
          </a:p>
        </p:txBody>
      </p:sp>
    </p:spTree>
    <p:extLst>
      <p:ext uri="{BB962C8B-B14F-4D97-AF65-F5344CB8AC3E}">
        <p14:creationId xmlns:p14="http://schemas.microsoft.com/office/powerpoint/2010/main" val="1905400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5288"/>
            <a:ext cx="9149862" cy="1325563"/>
          </a:xfrm>
        </p:spPr>
        <p:txBody>
          <a:bodyPr>
            <a:normAutofit/>
          </a:bodyPr>
          <a:lstStyle/>
          <a:p>
            <a:r>
              <a:rPr lang="en-US" b="1" dirty="0">
                <a:solidFill>
                  <a:schemeClr val="accent1"/>
                </a:solidFill>
              </a:rPr>
              <a:t>2-OBJETIVOS DO </a:t>
            </a:r>
            <a:r>
              <a:rPr lang="en-US" b="1" dirty="0" smtClean="0">
                <a:solidFill>
                  <a:schemeClr val="accent1"/>
                </a:solidFill>
              </a:rPr>
              <a:t>SEMINÁRIO  </a:t>
            </a:r>
            <a:endParaRPr lang="en-US" dirty="0">
              <a:solidFill>
                <a:schemeClr val="accent1"/>
              </a:solidFill>
            </a:endParaRPr>
          </a:p>
        </p:txBody>
      </p:sp>
      <p:sp>
        <p:nvSpPr>
          <p:cNvPr id="3" name="Rectangle 2"/>
          <p:cNvSpPr/>
          <p:nvPr/>
        </p:nvSpPr>
        <p:spPr>
          <a:xfrm>
            <a:off x="838200" y="1960851"/>
            <a:ext cx="9149862" cy="1938992"/>
          </a:xfrm>
          <a:prstGeom prst="rect">
            <a:avLst/>
          </a:prstGeom>
        </p:spPr>
        <p:txBody>
          <a:bodyPr wrap="square">
            <a:spAutoFit/>
          </a:bodyPr>
          <a:lstStyle/>
          <a:p>
            <a:r>
              <a:rPr lang="pt-PT" sz="2400" dirty="0"/>
              <a:t>Neste seminário, estudaremos como a internet, as </a:t>
            </a:r>
            <a:r>
              <a:rPr lang="pt-PT" sz="2400" dirty="0" err="1"/>
              <a:t>mídias</a:t>
            </a:r>
            <a:r>
              <a:rPr lang="pt-PT" sz="2400" dirty="0"/>
              <a:t> sociais e o uso do telefone celular afetam os jovens e seu mundo. Examinaremos a Bíblia e os ensinamentos de nossa igreja para encontrar insights sobre como fornecer aconselhamento, liderança e assistência aos jovens para lidar com essas questões</a:t>
            </a:r>
            <a:r>
              <a:rPr lang="pt-PT" sz="2400" dirty="0" smtClean="0"/>
              <a:t>. </a:t>
            </a:r>
            <a:r>
              <a:rPr lang="en-US" sz="2400" dirty="0" smtClean="0"/>
              <a:t> </a:t>
            </a:r>
            <a:endParaRPr lang="en-US" sz="2400" dirty="0"/>
          </a:p>
        </p:txBody>
      </p:sp>
      <p:pic>
        <p:nvPicPr>
          <p:cNvPr id="4" name="Picture 3">
            <a:extLst>
              <a:ext uri="{FF2B5EF4-FFF2-40B4-BE49-F238E27FC236}">
                <a16:creationId xmlns="" xmlns:a16="http://schemas.microsoft.com/office/drawing/2014/main" id="{8447F573-10CD-DB46-9190-F3CDFD4663C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713342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526434"/>
            <a:ext cx="9149862" cy="1325563"/>
          </a:xfrm>
        </p:spPr>
        <p:txBody>
          <a:bodyPr>
            <a:normAutofit/>
          </a:bodyPr>
          <a:lstStyle/>
          <a:p>
            <a:r>
              <a:rPr lang="en-US" b="1" dirty="0">
                <a:solidFill>
                  <a:schemeClr val="accent1"/>
                </a:solidFill>
              </a:rPr>
              <a:t>Internet/</a:t>
            </a:r>
            <a:r>
              <a:rPr lang="en-US" b="1" dirty="0" err="1">
                <a:solidFill>
                  <a:schemeClr val="accent1"/>
                </a:solidFill>
              </a:rPr>
              <a:t>mídias</a:t>
            </a:r>
            <a:r>
              <a:rPr lang="en-US" b="1" dirty="0">
                <a:solidFill>
                  <a:schemeClr val="accent1"/>
                </a:solidFill>
              </a:rPr>
              <a:t> </a:t>
            </a:r>
            <a:r>
              <a:rPr lang="en-US" b="1" dirty="0" err="1" smtClean="0">
                <a:solidFill>
                  <a:schemeClr val="accent1"/>
                </a:solidFill>
              </a:rPr>
              <a:t>sociais</a:t>
            </a:r>
            <a:r>
              <a:rPr lang="en-US" b="1" dirty="0" smtClean="0">
                <a:solidFill>
                  <a:schemeClr val="accent1"/>
                </a:solidFill>
              </a:rPr>
              <a:t>  </a:t>
            </a:r>
            <a:r>
              <a:rPr lang="en-US" b="1" dirty="0">
                <a:solidFill>
                  <a:schemeClr val="accent1"/>
                </a:solidFill>
              </a:rPr>
              <a:t/>
            </a:r>
            <a:br>
              <a:rPr lang="en-US" b="1" dirty="0">
                <a:solidFill>
                  <a:schemeClr val="accent1"/>
                </a:solidFill>
              </a:rPr>
            </a:br>
            <a:endParaRPr lang="en-US" b="1" dirty="0">
              <a:solidFill>
                <a:schemeClr val="accent1"/>
              </a:solidFill>
            </a:endParaRPr>
          </a:p>
        </p:txBody>
      </p:sp>
      <p:pic>
        <p:nvPicPr>
          <p:cNvPr id="3" name="Picture 2">
            <a:extLst>
              <a:ext uri="{FF2B5EF4-FFF2-40B4-BE49-F238E27FC236}">
                <a16:creationId xmlns="" xmlns:a16="http://schemas.microsoft.com/office/drawing/2014/main" id="{A2568D4F-7685-8440-B809-CCFADE6DCDC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194279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295" y="165535"/>
            <a:ext cx="9149862" cy="1325563"/>
          </a:xfrm>
        </p:spPr>
        <p:txBody>
          <a:bodyPr>
            <a:normAutofit/>
          </a:bodyPr>
          <a:lstStyle/>
          <a:p>
            <a:r>
              <a:rPr lang="en-US" b="1" dirty="0">
                <a:solidFill>
                  <a:schemeClr val="accent1"/>
                </a:solidFill>
              </a:rPr>
              <a:t>3-QUAL O PROBLEMA</a:t>
            </a:r>
            <a:r>
              <a:rPr lang="en-US" b="1" dirty="0" smtClean="0">
                <a:solidFill>
                  <a:schemeClr val="accent1"/>
                </a:solidFill>
              </a:rPr>
              <a:t>?  </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874295" y="708396"/>
            <a:ext cx="9495832" cy="5262979"/>
          </a:xfrm>
          <a:prstGeom prst="rect">
            <a:avLst/>
          </a:prstGeom>
        </p:spPr>
        <p:txBody>
          <a:bodyPr wrap="square">
            <a:spAutoFit/>
          </a:bodyPr>
          <a:lstStyle/>
          <a:p>
            <a:r>
              <a:rPr lang="pt-PT" sz="2400" dirty="0"/>
              <a:t>A internet é uma incrível maravilha da tecnologia. E como a maioria das maravilhas da tecnologia, tem um potencial incrível para o bem e para o mal.</a:t>
            </a:r>
          </a:p>
          <a:p>
            <a:endParaRPr lang="pt-PT" sz="2400" dirty="0"/>
          </a:p>
          <a:p>
            <a:r>
              <a:rPr lang="pt-PT" sz="2400" dirty="0"/>
              <a:t>Você tem alguma experiência ruim? </a:t>
            </a:r>
            <a:r>
              <a:rPr lang="pt-PT" sz="2400" dirty="0" smtClean="0"/>
              <a:t>Ouviu </a:t>
            </a:r>
            <a:r>
              <a:rPr lang="pt-PT" sz="2400" dirty="0"/>
              <a:t>falar de experiências ruins? Por favor compartilhe</a:t>
            </a:r>
          </a:p>
          <a:p>
            <a:endParaRPr lang="pt-PT" sz="2400" dirty="0"/>
          </a:p>
          <a:p>
            <a:r>
              <a:rPr lang="pt-PT" sz="2400" dirty="0"/>
              <a:t>Mas a web não é apenas sobre computadores. É sobre pessoas, </a:t>
            </a:r>
            <a:r>
              <a:rPr lang="pt-PT" sz="2400" dirty="0" err="1"/>
              <a:t>mídia</a:t>
            </a:r>
            <a:r>
              <a:rPr lang="pt-PT" sz="2400" dirty="0"/>
              <a:t> e escolhas e essas são questões importantes para qualquer cristão. Podemos optar por usar o e-mail para manter contato com amigos, fazer pesquisas para projetos escolares ou de trabalho, conferir e apoiar nossos artistas de música cristã favoritos e discutir hobbies, sem mencionar assuntos espirituais com pessoas de todo o mundo. A web tem um grande potencial para o bem</a:t>
            </a:r>
            <a:r>
              <a:rPr lang="pt-PT" sz="2400" dirty="0" smtClean="0"/>
              <a:t>. </a:t>
            </a:r>
            <a:r>
              <a:rPr lang="en-US" sz="2400" dirty="0" smtClean="0"/>
              <a:t> </a:t>
            </a:r>
            <a:endParaRPr lang="en-US" sz="2400" dirty="0"/>
          </a:p>
        </p:txBody>
      </p:sp>
    </p:spTree>
    <p:extLst>
      <p:ext uri="{BB962C8B-B14F-4D97-AF65-F5344CB8AC3E}">
        <p14:creationId xmlns:p14="http://schemas.microsoft.com/office/powerpoint/2010/main" val="2793996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9149862" cy="1325563"/>
          </a:xfrm>
        </p:spPr>
        <p:txBody>
          <a:bodyPr/>
          <a:lstStyle/>
          <a:p>
            <a:r>
              <a:rPr lang="en-US" dirty="0" err="1">
                <a:solidFill>
                  <a:schemeClr val="accent1"/>
                </a:solidFill>
              </a:rPr>
              <a:t>Estatísticas</a:t>
            </a:r>
            <a:r>
              <a:rPr lang="en-US" dirty="0">
                <a:solidFill>
                  <a:schemeClr val="accent1"/>
                </a:solidFill>
              </a:rPr>
              <a:t> de </a:t>
            </a:r>
            <a:r>
              <a:rPr lang="en-US" dirty="0" err="1" smtClean="0">
                <a:solidFill>
                  <a:schemeClr val="accent1"/>
                </a:solidFill>
              </a:rPr>
              <a:t>alarmante</a:t>
            </a:r>
            <a:r>
              <a:rPr lang="en-US" dirty="0" smtClean="0">
                <a:solidFill>
                  <a:schemeClr val="accent1"/>
                </a:solidFill>
              </a:rPr>
              <a:t> </a:t>
            </a:r>
            <a:r>
              <a:rPr lang="en-US" dirty="0">
                <a:solidFill>
                  <a:schemeClr val="accent1"/>
                </a:solidFill>
              </a:rPr>
              <a:t>(EUA</a:t>
            </a:r>
            <a:r>
              <a:rPr lang="en-US" dirty="0" smtClean="0">
                <a:solidFill>
                  <a:schemeClr val="accent1"/>
                </a:solidFill>
              </a:rPr>
              <a:t>)  </a:t>
            </a:r>
            <a:endParaRPr lang="en-US" dirty="0">
              <a:solidFill>
                <a:schemeClr val="accent1"/>
              </a:solidFill>
            </a:endParaRPr>
          </a:p>
        </p:txBody>
      </p:sp>
      <p:sp>
        <p:nvSpPr>
          <p:cNvPr id="3" name="Rectangle 2"/>
          <p:cNvSpPr/>
          <p:nvPr/>
        </p:nvSpPr>
        <p:spPr>
          <a:xfrm>
            <a:off x="838200" y="715229"/>
            <a:ext cx="9407236" cy="3785652"/>
          </a:xfrm>
          <a:prstGeom prst="rect">
            <a:avLst/>
          </a:prstGeom>
        </p:spPr>
        <p:txBody>
          <a:bodyPr wrap="square">
            <a:spAutoFit/>
          </a:bodyPr>
          <a:lstStyle/>
          <a:p>
            <a:pPr lvl="0"/>
            <a:endParaRPr lang="en-US" sz="2000" dirty="0"/>
          </a:p>
          <a:p>
            <a:pPr lvl="0"/>
            <a:r>
              <a:rPr lang="pt-PT" sz="2000" dirty="0"/>
              <a:t>Os adolescentes de hoje passam mais de 7 horas e meia por dia consumindo </a:t>
            </a:r>
            <a:r>
              <a:rPr lang="pt-PT" sz="2000" dirty="0" err="1"/>
              <a:t>mídia</a:t>
            </a:r>
            <a:r>
              <a:rPr lang="pt-PT" sz="2000" dirty="0"/>
              <a:t> – assistindo TV, ouvindo música, navegando na Web, redes sociais e jogando videogame.</a:t>
            </a:r>
          </a:p>
          <a:p>
            <a:pPr lvl="0"/>
            <a:r>
              <a:rPr lang="pt-PT" sz="2000" dirty="0"/>
              <a:t>93% dos adolescentes de 12 a 17 anos ficam online</a:t>
            </a:r>
          </a:p>
          <a:p>
            <a:pPr lvl="0"/>
            <a:endParaRPr lang="pt-PT" sz="2000" dirty="0"/>
          </a:p>
          <a:p>
            <a:pPr lvl="0"/>
            <a:r>
              <a:rPr lang="pt-PT" sz="2000" dirty="0"/>
              <a:t>38% dos adolescentes de 12 a 17 anos enviam mensagens de texto diariamente, enquanto um quarto envia mensagens diárias por meio de redes sociais.</a:t>
            </a:r>
          </a:p>
          <a:p>
            <a:pPr lvl="0"/>
            <a:endParaRPr lang="pt-PT" sz="2000" dirty="0"/>
          </a:p>
          <a:p>
            <a:pPr lvl="0"/>
            <a:r>
              <a:rPr lang="pt-PT" sz="2000" dirty="0"/>
              <a:t>Um em cada 25 adolescentes tinha "uso problemático da Internet" e esses alunos também tendiam a ser mais deprimidos e a entrar em brigas sérias com mais frequência. E os meninos dessa categoria apresentaram taxas mais altas de tabagismo e uso de drogas</a:t>
            </a:r>
            <a:r>
              <a:rPr lang="pt-PT" sz="2000" dirty="0" smtClean="0"/>
              <a:t>. </a:t>
            </a:r>
            <a:r>
              <a:rPr lang="en-US" sz="2000" dirty="0" smtClean="0"/>
              <a:t> </a:t>
            </a:r>
            <a:endParaRPr lang="en-US" sz="2000" dirty="0"/>
          </a:p>
        </p:txBody>
      </p:sp>
      <p:pic>
        <p:nvPicPr>
          <p:cNvPr id="4" name="Picture 3">
            <a:extLst>
              <a:ext uri="{FF2B5EF4-FFF2-40B4-BE49-F238E27FC236}">
                <a16:creationId xmlns="" xmlns:a16="http://schemas.microsoft.com/office/drawing/2014/main" id="{B312379F-C26D-A340-B1D6-48E99C7639F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027878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0811"/>
            <a:ext cx="9149862" cy="1325563"/>
          </a:xfrm>
        </p:spPr>
        <p:txBody>
          <a:bodyPr/>
          <a:lstStyle/>
          <a:p>
            <a:r>
              <a:rPr lang="en-US" b="1" dirty="0" err="1" smtClean="0">
                <a:solidFill>
                  <a:schemeClr val="accent1"/>
                </a:solidFill>
              </a:rPr>
              <a:t>Celulares</a:t>
            </a:r>
            <a:r>
              <a:rPr lang="en-US" b="1" dirty="0" smtClean="0">
                <a:solidFill>
                  <a:schemeClr val="accent1"/>
                </a:solidFill>
              </a:rPr>
              <a:t>  </a:t>
            </a:r>
            <a:endParaRPr lang="en-US" b="1" dirty="0">
              <a:solidFill>
                <a:schemeClr val="accent1"/>
              </a:solidFill>
            </a:endParaRPr>
          </a:p>
        </p:txBody>
      </p:sp>
      <p:sp>
        <p:nvSpPr>
          <p:cNvPr id="3" name="Rectangle 2"/>
          <p:cNvSpPr/>
          <p:nvPr/>
        </p:nvSpPr>
        <p:spPr>
          <a:xfrm>
            <a:off x="838199" y="925008"/>
            <a:ext cx="9573491" cy="3693319"/>
          </a:xfrm>
          <a:prstGeom prst="rect">
            <a:avLst/>
          </a:prstGeom>
        </p:spPr>
        <p:txBody>
          <a:bodyPr wrap="square">
            <a:spAutoFit/>
          </a:bodyPr>
          <a:lstStyle/>
          <a:p>
            <a:r>
              <a:rPr lang="pt-PT" dirty="0"/>
              <a:t>O usuário médio de telefone celular tem mais poder de computação na palma da mão do que o necessário para levar o homem à Lua em 1969... a tecnologia realmente percorreu um longo caminho.</a:t>
            </a:r>
          </a:p>
          <a:p>
            <a:endParaRPr lang="pt-PT" dirty="0"/>
          </a:p>
          <a:p>
            <a:r>
              <a:rPr lang="pt-PT" dirty="0"/>
              <a:t>Os telefones celulares são uma verdadeira bênção; permitindo-nos a oportunidade de realizar várias tarefas e trabalhar de forma mais inteligente, não mais difícil, e </a:t>
            </a:r>
            <a:r>
              <a:rPr lang="pt-PT" dirty="0" err="1"/>
              <a:t>acessar</a:t>
            </a:r>
            <a:r>
              <a:rPr lang="pt-PT" dirty="0"/>
              <a:t> informações na velocidade da luz; ou contatar alguém de forma rápida e eficiente em caso de emergência; ou compartilhar o amor de Jesus através de um verso, testemunho, poema, etc. Além disso, podemos escolher praticamente qualquer tipo de jogo, aplicativo ou entretenimento que desejarmos</a:t>
            </a:r>
          </a:p>
          <a:p>
            <a:endParaRPr lang="pt-PT" dirty="0"/>
          </a:p>
          <a:p>
            <a:r>
              <a:rPr lang="pt-PT" dirty="0"/>
              <a:t>Mas como tudo que nos oferece bênçãos, há maldições disfarçadas e com o incrível poder que os telefones celulares dão aos jovens, grande responsabilidade e cautela devem ser exercidas na forma como são usados</a:t>
            </a:r>
            <a:r>
              <a:rPr lang="pt-PT" dirty="0" smtClean="0"/>
              <a:t>. </a:t>
            </a:r>
            <a:r>
              <a:rPr lang="en-US" dirty="0" smtClean="0"/>
              <a:t> </a:t>
            </a:r>
            <a:endParaRPr lang="en-US" dirty="0"/>
          </a:p>
        </p:txBody>
      </p:sp>
      <p:pic>
        <p:nvPicPr>
          <p:cNvPr id="4" name="Picture 3">
            <a:extLst>
              <a:ext uri="{FF2B5EF4-FFF2-40B4-BE49-F238E27FC236}">
                <a16:creationId xmlns="" xmlns:a16="http://schemas.microsoft.com/office/drawing/2014/main" id="{052535A7-FDA4-8F42-A4E8-D2C30B7C27C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320458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6821"/>
            <a:ext cx="9149862" cy="1325563"/>
          </a:xfrm>
        </p:spPr>
        <p:txBody>
          <a:bodyPr>
            <a:normAutofit/>
          </a:bodyPr>
          <a:lstStyle/>
          <a:p>
            <a:r>
              <a:rPr lang="en-US" b="1" dirty="0">
                <a:solidFill>
                  <a:schemeClr val="accent1"/>
                </a:solidFill>
              </a:rPr>
              <a:t>4- ENCONTRANDO </a:t>
            </a:r>
            <a:r>
              <a:rPr lang="en-US" b="1" dirty="0" smtClean="0">
                <a:solidFill>
                  <a:schemeClr val="accent1"/>
                </a:solidFill>
              </a:rPr>
              <a:t>SOLUÇÕES  </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4" name="Rectangle 3"/>
          <p:cNvSpPr/>
          <p:nvPr/>
        </p:nvSpPr>
        <p:spPr>
          <a:xfrm>
            <a:off x="838200" y="1434741"/>
            <a:ext cx="9573491" cy="3046988"/>
          </a:xfrm>
          <a:prstGeom prst="rect">
            <a:avLst/>
          </a:prstGeom>
        </p:spPr>
        <p:txBody>
          <a:bodyPr wrap="square">
            <a:spAutoFit/>
          </a:bodyPr>
          <a:lstStyle/>
          <a:p>
            <a:r>
              <a:rPr lang="pt-PT" sz="2400" dirty="0"/>
              <a:t>Devemos ajudar nossos jovens a entender que a tecnologia não é um plano assustador e maligno para destruir suas mentes e almas, nem é a resposta enviada do céu para todos os problemas da Terra. É apenas uma ferramenta, e pode ser usada para o bem ou para o mal. Como tudo na vida, tudo se resume às escolhas que fazemos. Como estudamos ao longo deste seminário, uma parte muito importante de nossa liderança é modelar boas escolhas de </a:t>
            </a:r>
            <a:r>
              <a:rPr lang="pt-PT" sz="2400" dirty="0" err="1"/>
              <a:t>mídia</a:t>
            </a:r>
            <a:r>
              <a:rPr lang="pt-PT" sz="2400" dirty="0"/>
              <a:t> social em nossas próprias vidas. Se não estivermos, não importa o que dissermos a eles</a:t>
            </a:r>
            <a:r>
              <a:rPr lang="pt-PT" sz="2400" dirty="0" smtClean="0"/>
              <a:t>. </a:t>
            </a:r>
            <a:r>
              <a:rPr lang="en-US" sz="2400" dirty="0" smtClean="0"/>
              <a:t> </a:t>
            </a:r>
            <a:endParaRPr lang="en-US" sz="2400" dirty="0"/>
          </a:p>
        </p:txBody>
      </p:sp>
      <p:pic>
        <p:nvPicPr>
          <p:cNvPr id="5" name="Picture 4">
            <a:extLst>
              <a:ext uri="{FF2B5EF4-FFF2-40B4-BE49-F238E27FC236}">
                <a16:creationId xmlns="" xmlns:a16="http://schemas.microsoft.com/office/drawing/2014/main" id="{361B7594-64A3-6745-9FBC-92F83C4D608B}"/>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357094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039" y="365125"/>
            <a:ext cx="9745652" cy="1325563"/>
          </a:xfrm>
        </p:spPr>
        <p:txBody>
          <a:bodyPr>
            <a:normAutofit fontScale="90000"/>
          </a:bodyPr>
          <a:lstStyle/>
          <a:p>
            <a:r>
              <a:rPr lang="pt-PT" b="1" dirty="0">
                <a:solidFill>
                  <a:schemeClr val="accent1"/>
                </a:solidFill>
              </a:rPr>
              <a:t>Algumas coisas que seus jovens precisam </a:t>
            </a:r>
            <a:r>
              <a:rPr lang="pt-PT" b="1" dirty="0" smtClean="0">
                <a:solidFill>
                  <a:schemeClr val="accent1"/>
                </a:solidFill>
              </a:rPr>
              <a:t>saber </a:t>
            </a:r>
            <a:r>
              <a:rPr lang="en-US" b="1" dirty="0" smtClean="0">
                <a:solidFill>
                  <a:schemeClr val="accent1"/>
                </a:solidFill>
              </a:rPr>
              <a:t> </a:t>
            </a:r>
            <a:r>
              <a:rPr lang="en-US" dirty="0">
                <a:solidFill>
                  <a:schemeClr val="accent1"/>
                </a:solidFill>
              </a:rPr>
              <a:t/>
            </a:r>
            <a:br>
              <a:rPr lang="en-US" dirty="0">
                <a:solidFill>
                  <a:schemeClr val="accent1"/>
                </a:solidFill>
              </a:rPr>
            </a:br>
            <a:endParaRPr lang="en-US" dirty="0">
              <a:solidFill>
                <a:schemeClr val="accent1"/>
              </a:solidFill>
            </a:endParaRPr>
          </a:p>
        </p:txBody>
      </p:sp>
      <p:sp>
        <p:nvSpPr>
          <p:cNvPr id="3" name="Rectangle 2"/>
          <p:cNvSpPr/>
          <p:nvPr/>
        </p:nvSpPr>
        <p:spPr>
          <a:xfrm>
            <a:off x="752119" y="1283974"/>
            <a:ext cx="9573491" cy="3170099"/>
          </a:xfrm>
          <a:prstGeom prst="rect">
            <a:avLst/>
          </a:prstGeom>
        </p:spPr>
        <p:txBody>
          <a:bodyPr wrap="square">
            <a:spAutoFit/>
          </a:bodyPr>
          <a:lstStyle/>
          <a:p>
            <a:pPr lvl="0"/>
            <a:r>
              <a:rPr lang="pt-PT" sz="2000" dirty="0"/>
              <a:t>Qualquer pessoa pode criar um site, por isso é nossa responsabilidade garantir que as informações que recebemos sejam provenientes de uma fonte confiável. Ensine os jovens a comparar fontes diferentes e confiáveis ​​antes de acreditar em tudo o que </a:t>
            </a:r>
            <a:r>
              <a:rPr lang="pt-PT" sz="2000" dirty="0" err="1"/>
              <a:t>lêem</a:t>
            </a:r>
            <a:r>
              <a:rPr lang="pt-PT" sz="2000" dirty="0"/>
              <a:t>.</a:t>
            </a:r>
          </a:p>
          <a:p>
            <a:pPr lvl="0"/>
            <a:endParaRPr lang="pt-PT" sz="2000" dirty="0"/>
          </a:p>
          <a:p>
            <a:pPr lvl="0"/>
            <a:r>
              <a:rPr lang="pt-PT" sz="2000" dirty="0"/>
              <a:t>Usar a Web para entretenimento é tão legítimo quanto pegar um livro, ligar a TV ou colocar um CD no estéreo. E precisamos seguir as mesmas orientações.</a:t>
            </a:r>
          </a:p>
          <a:p>
            <a:pPr lvl="0"/>
            <a:endParaRPr lang="pt-PT" sz="2000" dirty="0"/>
          </a:p>
          <a:p>
            <a:pPr lvl="0"/>
            <a:r>
              <a:rPr lang="pt-PT" sz="2000" dirty="0"/>
              <a:t>Jesus assistiria/ouviria alegremente isso com você?</a:t>
            </a:r>
          </a:p>
          <a:p>
            <a:pPr lvl="0"/>
            <a:endParaRPr lang="pt-PT" sz="2000" dirty="0"/>
          </a:p>
          <a:p>
            <a:pPr lvl="0"/>
            <a:r>
              <a:rPr lang="pt-PT" sz="2000" dirty="0"/>
              <a:t>Siga sempre as regras de </a:t>
            </a:r>
            <a:r>
              <a:rPr lang="pt-PT" sz="2000" dirty="0" smtClean="0"/>
              <a:t>segurança </a:t>
            </a:r>
            <a:r>
              <a:rPr lang="en-US" sz="2000" dirty="0" smtClean="0"/>
              <a:t> </a:t>
            </a:r>
            <a:endParaRPr lang="en-US" sz="2000" dirty="0"/>
          </a:p>
        </p:txBody>
      </p:sp>
      <p:pic>
        <p:nvPicPr>
          <p:cNvPr id="4" name="Picture 3">
            <a:extLst>
              <a:ext uri="{FF2B5EF4-FFF2-40B4-BE49-F238E27FC236}">
                <a16:creationId xmlns="" xmlns:a16="http://schemas.microsoft.com/office/drawing/2014/main" id="{2BAF3C70-1C3A-E449-8D17-31069A05ADF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4045320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8BE8ECC-1DC8-0F49-9095-E8E2529F670D}"/>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ABFD6636-1C50-484E-97FF-B60211784245}"/>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537D9AF6-9B68-4D41-B70E-B8DC8B398F0D}"/>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4BF3B4B-8A4E-FA47-8C38-69038A088F7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3127</TotalTime>
  <Words>3442</Words>
  <Application>Microsoft Office PowerPoint</Application>
  <PresentationFormat>Ecrã Panorâmico</PresentationFormat>
  <Paragraphs>143</Paragraphs>
  <Slides>29</Slides>
  <Notes>0</Notes>
  <HiddenSlides>0</HiddenSlides>
  <MMClips>0</MMClips>
  <ScaleCrop>false</ScaleCrop>
  <HeadingPairs>
    <vt:vector size="6" baseType="variant">
      <vt:variant>
        <vt:lpstr>Tipos de letra usados</vt:lpstr>
      </vt:variant>
      <vt:variant>
        <vt:i4>3</vt:i4>
      </vt:variant>
      <vt:variant>
        <vt:lpstr>Tema</vt:lpstr>
      </vt:variant>
      <vt:variant>
        <vt:i4>4</vt:i4>
      </vt:variant>
      <vt:variant>
        <vt:lpstr>Títulos dos diapositivos</vt:lpstr>
      </vt:variant>
      <vt:variant>
        <vt:i4>29</vt:i4>
      </vt:variant>
    </vt:vector>
  </HeadingPairs>
  <TitlesOfParts>
    <vt:vector size="36" baseType="lpstr">
      <vt:lpstr>Arial</vt:lpstr>
      <vt:lpstr>Calibri</vt:lpstr>
      <vt:lpstr>Calibri Light</vt:lpstr>
      <vt:lpstr>Office Theme</vt:lpstr>
      <vt:lpstr>2_Custom Design</vt:lpstr>
      <vt:lpstr>1_Custom Design</vt:lpstr>
      <vt:lpstr>Custom Design</vt:lpstr>
      <vt:lpstr>Seminário 10: Ministério Digital   Maximizando as oportunidades oferecidas pelas mídias sociais enquanto contorna seus perigos  </vt:lpstr>
      <vt:lpstr>INTRODUÇÃO </vt:lpstr>
      <vt:lpstr>2-OBJETIVOS DO SEMINÁRIO  </vt:lpstr>
      <vt:lpstr>Internet/mídias sociais   </vt:lpstr>
      <vt:lpstr>3-QUAL O PROBLEMA?   </vt:lpstr>
      <vt:lpstr>Estatísticas de alarmante (EUA)  </vt:lpstr>
      <vt:lpstr>Celulares  </vt:lpstr>
      <vt:lpstr>4- ENCONTRANDO SOLUÇÕES   </vt:lpstr>
      <vt:lpstr>Algumas coisas que seus jovens precisam saber   </vt:lpstr>
      <vt:lpstr>Regras para segurança de mídia social  </vt:lpstr>
      <vt:lpstr>Apresentação do PowerPoint</vt:lpstr>
      <vt:lpstr>Regras para segurança de mídia social  </vt:lpstr>
      <vt:lpstr>5-VÍCIO EM MÍDIAS SOCIAIS   </vt:lpstr>
      <vt:lpstr>Sinais de alerta de dependência   </vt:lpstr>
      <vt:lpstr>6-O QUE A BÍBLIA DIZ? </vt:lpstr>
      <vt:lpstr>6-O QUE A BÍBLIA DIZ?  </vt:lpstr>
      <vt:lpstr>6-O QUE A BÍBLIA DIZ?   </vt:lpstr>
      <vt:lpstr>7-O QUE DIZ A IGREJA ? </vt:lpstr>
      <vt:lpstr>8- DIRETRIZES PRÁTICAS   </vt:lpstr>
      <vt:lpstr>Diretrizes Práticas</vt:lpstr>
      <vt:lpstr>Diretrizes Práticas  </vt:lpstr>
      <vt:lpstr>Diretrizes Práticas   </vt:lpstr>
      <vt:lpstr>Diretrizes Práticas   </vt:lpstr>
      <vt:lpstr>Mais sugestões, do Psicólogo, Palestrante e Autor Popular, Dr. Tim Elmore: </vt:lpstr>
      <vt:lpstr>Sugestões do Dr. Tim Elmore  </vt:lpstr>
      <vt:lpstr>Sugestões do Dr. Tim Elmore   </vt:lpstr>
      <vt:lpstr>9-ACTIVIDADES </vt:lpstr>
      <vt:lpstr>10-CONCLUSÃO </vt:lpstr>
      <vt:lpstr>Materiais de Apostila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Mokgwane, Pako</dc:creator>
  <cp:lastModifiedBy>Horácio Pongolola</cp:lastModifiedBy>
  <cp:revision>58</cp:revision>
  <dcterms:created xsi:type="dcterms:W3CDTF">2018-05-31T05:51:27Z</dcterms:created>
  <dcterms:modified xsi:type="dcterms:W3CDTF">2022-05-03T14:23:51Z</dcterms:modified>
</cp:coreProperties>
</file>