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4"/>
  </p:notesMasterIdLst>
  <p:handoutMasterIdLst>
    <p:handoutMasterId r:id="rId25"/>
  </p:handoutMasterIdLst>
  <p:sldIdLst>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4674"/>
  </p:normalViewPr>
  <p:slideViewPr>
    <p:cSldViewPr snapToGrid="0" snapToObjects="1">
      <p:cViewPr varScale="1">
        <p:scale>
          <a:sx n="74" d="100"/>
          <a:sy n="74" d="100"/>
        </p:scale>
        <p:origin x="756" y="7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es Blythe" userId="bae72e77361a8764" providerId="LiveId" clId="{B84E77B4-F904-429C-92F1-7D20099B70A2}"/>
    <pc:docChg chg="undo custSel addSld delSld modSld modSection">
      <pc:chgData name="Charles Blythe" userId="bae72e77361a8764" providerId="LiveId" clId="{B84E77B4-F904-429C-92F1-7D20099B70A2}" dt="2018-06-07T09:08:30.422" v="465" actId="20577"/>
      <pc:docMkLst>
        <pc:docMk/>
      </pc:docMkLst>
      <pc:sldChg chg="modSp add">
        <pc:chgData name="Charles Blythe" userId="bae72e77361a8764" providerId="LiveId" clId="{B84E77B4-F904-429C-92F1-7D20099B70A2}" dt="2018-06-07T08:08:07.250" v="10" actId="122"/>
        <pc:sldMkLst>
          <pc:docMk/>
          <pc:sldMk cId="1293065682" sldId="258"/>
        </pc:sldMkLst>
        <pc:spChg chg="mod">
          <ac:chgData name="Charles Blythe" userId="bae72e77361a8764" providerId="LiveId" clId="{B84E77B4-F904-429C-92F1-7D20099B70A2}" dt="2018-06-07T08:08:07.250" v="10" actId="122"/>
          <ac:spMkLst>
            <pc:docMk/>
            <pc:sldMk cId="1293065682" sldId="258"/>
            <ac:spMk id="2" creationId="{6ACE931C-0BC9-4C1D-9632-705FCDE13715}"/>
          </ac:spMkLst>
        </pc:spChg>
      </pc:sldChg>
      <pc:sldChg chg="modSp add">
        <pc:chgData name="Charles Blythe" userId="bae72e77361a8764" providerId="LiveId" clId="{B84E77B4-F904-429C-92F1-7D20099B70A2}" dt="2018-06-07T08:29:25.781" v="323" actId="167"/>
        <pc:sldMkLst>
          <pc:docMk/>
          <pc:sldMk cId="3487593228" sldId="259"/>
        </pc:sldMkLst>
        <pc:spChg chg="mod">
          <ac:chgData name="Charles Blythe" userId="bae72e77361a8764" providerId="LiveId" clId="{B84E77B4-F904-429C-92F1-7D20099B70A2}" dt="2018-06-07T08:11:44.248" v="35" actId="122"/>
          <ac:spMkLst>
            <pc:docMk/>
            <pc:sldMk cId="3487593228" sldId="259"/>
            <ac:spMk id="2" creationId="{6ACE931C-0BC9-4C1D-9632-705FCDE13715}"/>
          </ac:spMkLst>
        </pc:spChg>
        <pc:picChg chg="ord">
          <ac:chgData name="Charles Blythe" userId="bae72e77361a8764" providerId="LiveId" clId="{B84E77B4-F904-429C-92F1-7D20099B70A2}" dt="2018-06-07T08:29:25.781" v="323" actId="167"/>
          <ac:picMkLst>
            <pc:docMk/>
            <pc:sldMk cId="3487593228" sldId="259"/>
            <ac:picMk id="5" creationId="{6305096F-FB45-F34D-9194-0E4736BB66B0}"/>
          </ac:picMkLst>
        </pc:picChg>
      </pc:sldChg>
      <pc:sldChg chg="add">
        <pc:chgData name="Charles Blythe" userId="bae72e77361a8764" providerId="LiveId" clId="{B84E77B4-F904-429C-92F1-7D20099B70A2}" dt="2018-06-07T08:06:38.565" v="3"/>
        <pc:sldMkLst>
          <pc:docMk/>
          <pc:sldMk cId="3171200336" sldId="260"/>
        </pc:sldMkLst>
      </pc:sldChg>
      <pc:sldChg chg="modSp add">
        <pc:chgData name="Charles Blythe" userId="bae72e77361a8764" providerId="LiveId" clId="{B84E77B4-F904-429C-92F1-7D20099B70A2}" dt="2018-06-07T08:29:15.142" v="322" actId="167"/>
        <pc:sldMkLst>
          <pc:docMk/>
          <pc:sldMk cId="314797660" sldId="261"/>
        </pc:sldMkLst>
        <pc:spChg chg="mod">
          <ac:chgData name="Charles Blythe" userId="bae72e77361a8764" providerId="LiveId" clId="{B84E77B4-F904-429C-92F1-7D20099B70A2}" dt="2018-06-07T08:14:17.610" v="103" actId="20577"/>
          <ac:spMkLst>
            <pc:docMk/>
            <pc:sldMk cId="314797660" sldId="261"/>
            <ac:spMk id="2" creationId="{6ACE931C-0BC9-4C1D-9632-705FCDE13715}"/>
          </ac:spMkLst>
        </pc:spChg>
        <pc:picChg chg="ord">
          <ac:chgData name="Charles Blythe" userId="bae72e77361a8764" providerId="LiveId" clId="{B84E77B4-F904-429C-92F1-7D20099B70A2}" dt="2018-06-07T08:29:15.142" v="322" actId="167"/>
          <ac:picMkLst>
            <pc:docMk/>
            <pc:sldMk cId="314797660" sldId="261"/>
            <ac:picMk id="5" creationId="{6305096F-FB45-F34D-9194-0E4736BB66B0}"/>
          </ac:picMkLst>
        </pc:picChg>
      </pc:sldChg>
      <pc:sldChg chg="modSp add">
        <pc:chgData name="Charles Blythe" userId="bae72e77361a8764" providerId="LiveId" clId="{B84E77B4-F904-429C-92F1-7D20099B70A2}" dt="2018-06-07T08:29:06.095" v="321" actId="167"/>
        <pc:sldMkLst>
          <pc:docMk/>
          <pc:sldMk cId="71173418" sldId="262"/>
        </pc:sldMkLst>
        <pc:spChg chg="mod">
          <ac:chgData name="Charles Blythe" userId="bae72e77361a8764" providerId="LiveId" clId="{B84E77B4-F904-429C-92F1-7D20099B70A2}" dt="2018-06-07T08:19:47.474" v="249" actId="20577"/>
          <ac:spMkLst>
            <pc:docMk/>
            <pc:sldMk cId="71173418" sldId="262"/>
            <ac:spMk id="2" creationId="{6ACE931C-0BC9-4C1D-9632-705FCDE13715}"/>
          </ac:spMkLst>
        </pc:spChg>
        <pc:picChg chg="mod ord">
          <ac:chgData name="Charles Blythe" userId="bae72e77361a8764" providerId="LiveId" clId="{B84E77B4-F904-429C-92F1-7D20099B70A2}" dt="2018-06-07T08:29:06.095" v="321" actId="167"/>
          <ac:picMkLst>
            <pc:docMk/>
            <pc:sldMk cId="71173418" sldId="262"/>
            <ac:picMk id="5" creationId="{6305096F-FB45-F34D-9194-0E4736BB66B0}"/>
          </ac:picMkLst>
        </pc:picChg>
      </pc:sldChg>
      <pc:sldChg chg="modSp add">
        <pc:chgData name="Charles Blythe" userId="bae72e77361a8764" providerId="LiveId" clId="{B84E77B4-F904-429C-92F1-7D20099B70A2}" dt="2018-06-07T08:28:52.731" v="320" actId="167"/>
        <pc:sldMkLst>
          <pc:docMk/>
          <pc:sldMk cId="852229132" sldId="263"/>
        </pc:sldMkLst>
        <pc:spChg chg="mod">
          <ac:chgData name="Charles Blythe" userId="bae72e77361a8764" providerId="LiveId" clId="{B84E77B4-F904-429C-92F1-7D20099B70A2}" dt="2018-06-07T08:24:12.751" v="307" actId="122"/>
          <ac:spMkLst>
            <pc:docMk/>
            <pc:sldMk cId="852229132" sldId="263"/>
            <ac:spMk id="2" creationId="{6ACE931C-0BC9-4C1D-9632-705FCDE13715}"/>
          </ac:spMkLst>
        </pc:spChg>
        <pc:picChg chg="ord">
          <ac:chgData name="Charles Blythe" userId="bae72e77361a8764" providerId="LiveId" clId="{B84E77B4-F904-429C-92F1-7D20099B70A2}" dt="2018-06-07T08:28:52.731" v="320" actId="167"/>
          <ac:picMkLst>
            <pc:docMk/>
            <pc:sldMk cId="852229132" sldId="263"/>
            <ac:picMk id="5" creationId="{6305096F-FB45-F34D-9194-0E4736BB66B0}"/>
          </ac:picMkLst>
        </pc:picChg>
      </pc:sldChg>
      <pc:sldChg chg="modSp add">
        <pc:chgData name="Charles Blythe" userId="bae72e77361a8764" providerId="LiveId" clId="{B84E77B4-F904-429C-92F1-7D20099B70A2}" dt="2018-06-07T08:50:02.016" v="424" actId="20577"/>
        <pc:sldMkLst>
          <pc:docMk/>
          <pc:sldMk cId="2270024435" sldId="264"/>
        </pc:sldMkLst>
        <pc:spChg chg="mod">
          <ac:chgData name="Charles Blythe" userId="bae72e77361a8764" providerId="LiveId" clId="{B84E77B4-F904-429C-92F1-7D20099B70A2}" dt="2018-06-07T08:50:02.016" v="424" actId="20577"/>
          <ac:spMkLst>
            <pc:docMk/>
            <pc:sldMk cId="2270024435" sldId="264"/>
            <ac:spMk id="2" creationId="{6ACE931C-0BC9-4C1D-9632-705FCDE13715}"/>
          </ac:spMkLst>
        </pc:spChg>
      </pc:sldChg>
      <pc:sldChg chg="modSp add">
        <pc:chgData name="Charles Blythe" userId="bae72e77361a8764" providerId="LiveId" clId="{B84E77B4-F904-429C-92F1-7D20099B70A2}" dt="2018-06-07T08:28:28.208" v="319" actId="167"/>
        <pc:sldMkLst>
          <pc:docMk/>
          <pc:sldMk cId="1918734118" sldId="265"/>
        </pc:sldMkLst>
        <pc:spChg chg="mod">
          <ac:chgData name="Charles Blythe" userId="bae72e77361a8764" providerId="LiveId" clId="{B84E77B4-F904-429C-92F1-7D20099B70A2}" dt="2018-06-07T08:28:05.119" v="318" actId="20577"/>
          <ac:spMkLst>
            <pc:docMk/>
            <pc:sldMk cId="1918734118" sldId="265"/>
            <ac:spMk id="2" creationId="{6ACE931C-0BC9-4C1D-9632-705FCDE13715}"/>
          </ac:spMkLst>
        </pc:spChg>
        <pc:picChg chg="ord">
          <ac:chgData name="Charles Blythe" userId="bae72e77361a8764" providerId="LiveId" clId="{B84E77B4-F904-429C-92F1-7D20099B70A2}" dt="2018-06-07T08:28:28.208" v="319" actId="167"/>
          <ac:picMkLst>
            <pc:docMk/>
            <pc:sldMk cId="1918734118" sldId="265"/>
            <ac:picMk id="5" creationId="{6305096F-FB45-F34D-9194-0E4736BB66B0}"/>
          </ac:picMkLst>
        </pc:picChg>
      </pc:sldChg>
      <pc:sldChg chg="modSp add">
        <pc:chgData name="Charles Blythe" userId="bae72e77361a8764" providerId="LiveId" clId="{B84E77B4-F904-429C-92F1-7D20099B70A2}" dt="2018-06-07T08:30:29.609" v="326" actId="122"/>
        <pc:sldMkLst>
          <pc:docMk/>
          <pc:sldMk cId="440569983" sldId="266"/>
        </pc:sldMkLst>
        <pc:spChg chg="mod">
          <ac:chgData name="Charles Blythe" userId="bae72e77361a8764" providerId="LiveId" clId="{B84E77B4-F904-429C-92F1-7D20099B70A2}" dt="2018-06-07T08:30:29.609" v="326" actId="122"/>
          <ac:spMkLst>
            <pc:docMk/>
            <pc:sldMk cId="440569983" sldId="266"/>
            <ac:spMk id="2" creationId="{6ACE931C-0BC9-4C1D-9632-705FCDE13715}"/>
          </ac:spMkLst>
        </pc:spChg>
      </pc:sldChg>
      <pc:sldChg chg="modSp add">
        <pc:chgData name="Charles Blythe" userId="bae72e77361a8764" providerId="LiveId" clId="{B84E77B4-F904-429C-92F1-7D20099B70A2}" dt="2018-06-07T08:33:21.387" v="338" actId="167"/>
        <pc:sldMkLst>
          <pc:docMk/>
          <pc:sldMk cId="1789040119" sldId="267"/>
        </pc:sldMkLst>
        <pc:spChg chg="mod">
          <ac:chgData name="Charles Blythe" userId="bae72e77361a8764" providerId="LiveId" clId="{B84E77B4-F904-429C-92F1-7D20099B70A2}" dt="2018-06-07T08:33:11.758" v="337"/>
          <ac:spMkLst>
            <pc:docMk/>
            <pc:sldMk cId="1789040119" sldId="267"/>
            <ac:spMk id="2" creationId="{6ACE931C-0BC9-4C1D-9632-705FCDE13715}"/>
          </ac:spMkLst>
        </pc:spChg>
        <pc:picChg chg="ord">
          <ac:chgData name="Charles Blythe" userId="bae72e77361a8764" providerId="LiveId" clId="{B84E77B4-F904-429C-92F1-7D20099B70A2}" dt="2018-06-07T08:33:21.387" v="338" actId="167"/>
          <ac:picMkLst>
            <pc:docMk/>
            <pc:sldMk cId="1789040119" sldId="267"/>
            <ac:picMk id="5" creationId="{6305096F-FB45-F34D-9194-0E4736BB66B0}"/>
          </ac:picMkLst>
        </pc:picChg>
      </pc:sldChg>
      <pc:sldChg chg="modSp add">
        <pc:chgData name="Charles Blythe" userId="bae72e77361a8764" providerId="LiveId" clId="{B84E77B4-F904-429C-92F1-7D20099B70A2}" dt="2018-06-07T08:40:49.669" v="388" actId="122"/>
        <pc:sldMkLst>
          <pc:docMk/>
          <pc:sldMk cId="1030305653" sldId="268"/>
        </pc:sldMkLst>
        <pc:spChg chg="mod">
          <ac:chgData name="Charles Blythe" userId="bae72e77361a8764" providerId="LiveId" clId="{B84E77B4-F904-429C-92F1-7D20099B70A2}" dt="2018-06-07T08:40:49.669" v="388" actId="122"/>
          <ac:spMkLst>
            <pc:docMk/>
            <pc:sldMk cId="1030305653" sldId="268"/>
            <ac:spMk id="2" creationId="{6ACE931C-0BC9-4C1D-9632-705FCDE13715}"/>
          </ac:spMkLst>
        </pc:spChg>
        <pc:picChg chg="ord">
          <ac:chgData name="Charles Blythe" userId="bae72e77361a8764" providerId="LiveId" clId="{B84E77B4-F904-429C-92F1-7D20099B70A2}" dt="2018-06-07T08:40:35.314" v="387" actId="167"/>
          <ac:picMkLst>
            <pc:docMk/>
            <pc:sldMk cId="1030305653" sldId="268"/>
            <ac:picMk id="5" creationId="{6305096F-FB45-F34D-9194-0E4736BB66B0}"/>
          </ac:picMkLst>
        </pc:picChg>
      </pc:sldChg>
      <pc:sldChg chg="modSp add">
        <pc:chgData name="Charles Blythe" userId="bae72e77361a8764" providerId="LiveId" clId="{B84E77B4-F904-429C-92F1-7D20099B70A2}" dt="2018-06-07T08:43:45.962" v="398" actId="167"/>
        <pc:sldMkLst>
          <pc:docMk/>
          <pc:sldMk cId="689415814" sldId="269"/>
        </pc:sldMkLst>
        <pc:spChg chg="mod">
          <ac:chgData name="Charles Blythe" userId="bae72e77361a8764" providerId="LiveId" clId="{B84E77B4-F904-429C-92F1-7D20099B70A2}" dt="2018-06-07T08:43:31.082" v="397" actId="122"/>
          <ac:spMkLst>
            <pc:docMk/>
            <pc:sldMk cId="689415814" sldId="269"/>
            <ac:spMk id="2" creationId="{6ACE931C-0BC9-4C1D-9632-705FCDE13715}"/>
          </ac:spMkLst>
        </pc:spChg>
        <pc:picChg chg="ord">
          <ac:chgData name="Charles Blythe" userId="bae72e77361a8764" providerId="LiveId" clId="{B84E77B4-F904-429C-92F1-7D20099B70A2}" dt="2018-06-07T08:43:45.962" v="398" actId="167"/>
          <ac:picMkLst>
            <pc:docMk/>
            <pc:sldMk cId="689415814" sldId="269"/>
            <ac:picMk id="5" creationId="{6305096F-FB45-F34D-9194-0E4736BB66B0}"/>
          </ac:picMkLst>
        </pc:picChg>
      </pc:sldChg>
      <pc:sldChg chg="modSp add">
        <pc:chgData name="Charles Blythe" userId="bae72e77361a8764" providerId="LiveId" clId="{B84E77B4-F904-429C-92F1-7D20099B70A2}" dt="2018-06-07T08:58:09.850" v="441" actId="20577"/>
        <pc:sldMkLst>
          <pc:docMk/>
          <pc:sldMk cId="1320341539" sldId="270"/>
        </pc:sldMkLst>
        <pc:spChg chg="mod">
          <ac:chgData name="Charles Blythe" userId="bae72e77361a8764" providerId="LiveId" clId="{B84E77B4-F904-429C-92F1-7D20099B70A2}" dt="2018-06-07T08:58:09.850" v="441" actId="20577"/>
          <ac:spMkLst>
            <pc:docMk/>
            <pc:sldMk cId="1320341539" sldId="270"/>
            <ac:spMk id="2" creationId="{6ACE931C-0BC9-4C1D-9632-705FCDE13715}"/>
          </ac:spMkLst>
        </pc:spChg>
        <pc:picChg chg="ord">
          <ac:chgData name="Charles Blythe" userId="bae72e77361a8764" providerId="LiveId" clId="{B84E77B4-F904-429C-92F1-7D20099B70A2}" dt="2018-06-07T08:46:21.772" v="408" actId="167"/>
          <ac:picMkLst>
            <pc:docMk/>
            <pc:sldMk cId="1320341539" sldId="270"/>
            <ac:picMk id="5" creationId="{6305096F-FB45-F34D-9194-0E4736BB66B0}"/>
          </ac:picMkLst>
        </pc:picChg>
      </pc:sldChg>
      <pc:sldChg chg="modSp add">
        <pc:chgData name="Charles Blythe" userId="bae72e77361a8764" providerId="LiveId" clId="{B84E77B4-F904-429C-92F1-7D20099B70A2}" dt="2018-06-07T08:46:50.188" v="409"/>
        <pc:sldMkLst>
          <pc:docMk/>
          <pc:sldMk cId="531943909" sldId="271"/>
        </pc:sldMkLst>
        <pc:spChg chg="mod">
          <ac:chgData name="Charles Blythe" userId="bae72e77361a8764" providerId="LiveId" clId="{B84E77B4-F904-429C-92F1-7D20099B70A2}" dt="2018-06-07T08:46:50.188" v="409"/>
          <ac:spMkLst>
            <pc:docMk/>
            <pc:sldMk cId="531943909" sldId="271"/>
            <ac:spMk id="2" creationId="{6ACE931C-0BC9-4C1D-9632-705FCDE13715}"/>
          </ac:spMkLst>
        </pc:spChg>
      </pc:sldChg>
      <pc:sldChg chg="modSp add">
        <pc:chgData name="Charles Blythe" userId="bae72e77361a8764" providerId="LiveId" clId="{B84E77B4-F904-429C-92F1-7D20099B70A2}" dt="2018-06-07T08:49:24.531" v="419" actId="167"/>
        <pc:sldMkLst>
          <pc:docMk/>
          <pc:sldMk cId="4169355312" sldId="272"/>
        </pc:sldMkLst>
        <pc:spChg chg="mod">
          <ac:chgData name="Charles Blythe" userId="bae72e77361a8764" providerId="LiveId" clId="{B84E77B4-F904-429C-92F1-7D20099B70A2}" dt="2018-06-07T08:49:14.880" v="418" actId="20577"/>
          <ac:spMkLst>
            <pc:docMk/>
            <pc:sldMk cId="4169355312" sldId="272"/>
            <ac:spMk id="2" creationId="{6ACE931C-0BC9-4C1D-9632-705FCDE13715}"/>
          </ac:spMkLst>
        </pc:spChg>
        <pc:picChg chg="ord">
          <ac:chgData name="Charles Blythe" userId="bae72e77361a8764" providerId="LiveId" clId="{B84E77B4-F904-429C-92F1-7D20099B70A2}" dt="2018-06-07T08:49:24.531" v="419" actId="167"/>
          <ac:picMkLst>
            <pc:docMk/>
            <pc:sldMk cId="4169355312" sldId="272"/>
            <ac:picMk id="5" creationId="{6305096F-FB45-F34D-9194-0E4736BB66B0}"/>
          </ac:picMkLst>
        </pc:picChg>
      </pc:sldChg>
      <pc:sldChg chg="modSp add">
        <pc:chgData name="Charles Blythe" userId="bae72e77361a8764" providerId="LiveId" clId="{B84E77B4-F904-429C-92F1-7D20099B70A2}" dt="2018-06-07T08:50:32.598" v="426" actId="122"/>
        <pc:sldMkLst>
          <pc:docMk/>
          <pc:sldMk cId="2694193894" sldId="273"/>
        </pc:sldMkLst>
        <pc:spChg chg="mod">
          <ac:chgData name="Charles Blythe" userId="bae72e77361a8764" providerId="LiveId" clId="{B84E77B4-F904-429C-92F1-7D20099B70A2}" dt="2018-06-07T08:50:32.598" v="426" actId="122"/>
          <ac:spMkLst>
            <pc:docMk/>
            <pc:sldMk cId="2694193894" sldId="273"/>
            <ac:spMk id="2" creationId="{6ACE931C-0BC9-4C1D-9632-705FCDE13715}"/>
          </ac:spMkLst>
        </pc:spChg>
      </pc:sldChg>
      <pc:sldChg chg="modSp add">
        <pc:chgData name="Charles Blythe" userId="bae72e77361a8764" providerId="LiveId" clId="{B84E77B4-F904-429C-92F1-7D20099B70A2}" dt="2018-06-07T08:51:11.723" v="427"/>
        <pc:sldMkLst>
          <pc:docMk/>
          <pc:sldMk cId="1716875812" sldId="274"/>
        </pc:sldMkLst>
        <pc:spChg chg="mod">
          <ac:chgData name="Charles Blythe" userId="bae72e77361a8764" providerId="LiveId" clId="{B84E77B4-F904-429C-92F1-7D20099B70A2}" dt="2018-06-07T08:51:11.723" v="427"/>
          <ac:spMkLst>
            <pc:docMk/>
            <pc:sldMk cId="1716875812" sldId="274"/>
            <ac:spMk id="2" creationId="{6ACE931C-0BC9-4C1D-9632-705FCDE13715}"/>
          </ac:spMkLst>
        </pc:spChg>
      </pc:sldChg>
      <pc:sldChg chg="modSp add">
        <pc:chgData name="Charles Blythe" userId="bae72e77361a8764" providerId="LiveId" clId="{B84E77B4-F904-429C-92F1-7D20099B70A2}" dt="2018-06-07T09:00:57.014" v="448" actId="20577"/>
        <pc:sldMkLst>
          <pc:docMk/>
          <pc:sldMk cId="3371444794" sldId="275"/>
        </pc:sldMkLst>
        <pc:spChg chg="mod">
          <ac:chgData name="Charles Blythe" userId="bae72e77361a8764" providerId="LiveId" clId="{B84E77B4-F904-429C-92F1-7D20099B70A2}" dt="2018-06-07T09:00:57.014" v="448" actId="20577"/>
          <ac:spMkLst>
            <pc:docMk/>
            <pc:sldMk cId="3371444794" sldId="275"/>
            <ac:spMk id="2" creationId="{6ACE931C-0BC9-4C1D-9632-705FCDE13715}"/>
          </ac:spMkLst>
        </pc:spChg>
      </pc:sldChg>
      <pc:sldChg chg="modSp add">
        <pc:chgData name="Charles Blythe" userId="bae72e77361a8764" providerId="LiveId" clId="{B84E77B4-F904-429C-92F1-7D20099B70A2}" dt="2018-06-07T09:03:55.505" v="452" actId="20577"/>
        <pc:sldMkLst>
          <pc:docMk/>
          <pc:sldMk cId="3691700820" sldId="276"/>
        </pc:sldMkLst>
        <pc:spChg chg="mod">
          <ac:chgData name="Charles Blythe" userId="bae72e77361a8764" providerId="LiveId" clId="{B84E77B4-F904-429C-92F1-7D20099B70A2}" dt="2018-06-07T09:03:55.505" v="452" actId="20577"/>
          <ac:spMkLst>
            <pc:docMk/>
            <pc:sldMk cId="3691700820" sldId="276"/>
            <ac:spMk id="2" creationId="{6ACE931C-0BC9-4C1D-9632-705FCDE13715}"/>
          </ac:spMkLst>
        </pc:spChg>
      </pc:sldChg>
      <pc:sldChg chg="modSp add">
        <pc:chgData name="Charles Blythe" userId="bae72e77361a8764" providerId="LiveId" clId="{B84E77B4-F904-429C-92F1-7D20099B70A2}" dt="2018-06-07T09:06:09.267" v="456" actId="20577"/>
        <pc:sldMkLst>
          <pc:docMk/>
          <pc:sldMk cId="3346656858" sldId="277"/>
        </pc:sldMkLst>
        <pc:spChg chg="mod">
          <ac:chgData name="Charles Blythe" userId="bae72e77361a8764" providerId="LiveId" clId="{B84E77B4-F904-429C-92F1-7D20099B70A2}" dt="2018-06-07T09:06:09.267" v="456" actId="20577"/>
          <ac:spMkLst>
            <pc:docMk/>
            <pc:sldMk cId="3346656858" sldId="277"/>
            <ac:spMk id="2" creationId="{6ACE931C-0BC9-4C1D-9632-705FCDE13715}"/>
          </ac:spMkLst>
        </pc:spChg>
      </pc:sldChg>
      <pc:sldChg chg="modSp add">
        <pc:chgData name="Charles Blythe" userId="bae72e77361a8764" providerId="LiveId" clId="{B84E77B4-F904-429C-92F1-7D20099B70A2}" dt="2018-06-07T09:08:30.422" v="465" actId="20577"/>
        <pc:sldMkLst>
          <pc:docMk/>
          <pc:sldMk cId="3622024352" sldId="278"/>
        </pc:sldMkLst>
        <pc:spChg chg="mod">
          <ac:chgData name="Charles Blythe" userId="bae72e77361a8764" providerId="LiveId" clId="{B84E77B4-F904-429C-92F1-7D20099B70A2}" dt="2018-06-07T09:08:30.422" v="465" actId="20577"/>
          <ac:spMkLst>
            <pc:docMk/>
            <pc:sldMk cId="3622024352" sldId="278"/>
            <ac:spMk id="2" creationId="{6ACE931C-0BC9-4C1D-9632-705FCDE137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9/16/2020</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9/16/2020</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9/16/2020</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9/16/2020</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youth.adventist.org/Resources/Spiritual-Gifts-Assessment/Spiritual-Gifts-Questionnai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200" y="2332821"/>
            <a:ext cx="9149862" cy="1325563"/>
          </a:xfrm>
        </p:spPr>
        <p:txBody>
          <a:bodyPr>
            <a:normAutofit fontScale="90000"/>
          </a:bodyPr>
          <a:lstStyle/>
          <a:p>
            <a:pPr algn="ctr"/>
            <a:r>
              <a:rPr lang="fr-FR" sz="6700" dirty="0">
                <a:solidFill>
                  <a:schemeClr val="accent1"/>
                </a:solidFill>
              </a:rPr>
              <a:t>Séminaire 8 - Servir</a:t>
            </a:r>
            <a:br>
              <a:rPr lang="fr-FR" sz="6700" dirty="0">
                <a:solidFill>
                  <a:schemeClr val="accent1"/>
                </a:solidFill>
              </a:rPr>
            </a:br>
            <a:r>
              <a:rPr lang="fr-FR" sz="3600" b="1" i="1" dirty="0" smtClean="0"/>
              <a:t>Dons spirituels et service</a:t>
            </a:r>
            <a:endParaRPr lang="en-US" sz="3600" b="1" i="1" dirty="0"/>
          </a:p>
        </p:txBody>
      </p:sp>
      <p:pic>
        <p:nvPicPr>
          <p:cNvPr id="6" name="Picture 5">
            <a:extLst>
              <a:ext uri="{FF2B5EF4-FFF2-40B4-BE49-F238E27FC236}">
                <a16:creationId xmlns="" xmlns:a16="http://schemas.microsoft.com/office/drawing/2014/main" id="{4D3BE9F5-C50B-594A-B35C-3148C13254D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50620" y="5820865"/>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02965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279560" y="1825625"/>
            <a:ext cx="7708501" cy="4351338"/>
          </a:xfrm>
        </p:spPr>
        <p:txBody>
          <a:bodyPr>
            <a:normAutofit/>
          </a:bodyPr>
          <a:lstStyle/>
          <a:p>
            <a:r>
              <a:rPr lang="fr-FR" sz="2400" dirty="0"/>
              <a:t>Un animateur de jeunesse perspicace et observateur engagera les jeunes dans le développement de ces dons. </a:t>
            </a:r>
          </a:p>
          <a:p>
            <a:r>
              <a:rPr lang="fr-FR" sz="2400" dirty="0"/>
              <a:t>Cette démarche doit être délibérée et intentionnelle. </a:t>
            </a:r>
          </a:p>
          <a:p>
            <a:r>
              <a:rPr lang="fr-FR" sz="2400" dirty="0"/>
              <a:t>Les étapes qui suivent ne sont pas linéaires, elles sont circulaires. </a:t>
            </a:r>
          </a:p>
          <a:p>
            <a:r>
              <a:rPr lang="fr-FR" sz="2400" dirty="0"/>
              <a:t>Une fois que vous aurez réalisé les étapes 1 à 5, vous pourrez recommencer depuis le début.</a:t>
            </a:r>
            <a:endParaRPr lang="en-US" sz="2400" dirty="0"/>
          </a:p>
        </p:txBody>
      </p:sp>
      <p:sp>
        <p:nvSpPr>
          <p:cNvPr id="6" name="Title 5">
            <a:extLst>
              <a:ext uri="{FF2B5EF4-FFF2-40B4-BE49-F238E27FC236}">
                <a16:creationId xmlns="" xmlns:a16="http://schemas.microsoft.com/office/drawing/2014/main" id="{E5E92BBC-1153-9A4F-98E1-F2292DADE3B2}"/>
              </a:ext>
            </a:extLst>
          </p:cNvPr>
          <p:cNvSpPr>
            <a:spLocks noGrp="1"/>
          </p:cNvSpPr>
          <p:nvPr>
            <p:ph type="title"/>
          </p:nvPr>
        </p:nvSpPr>
        <p:spPr>
          <a:xfrm>
            <a:off x="838200" y="631342"/>
            <a:ext cx="9149862" cy="1001515"/>
          </a:xfrm>
        </p:spPr>
        <p:txBody>
          <a:bodyPr/>
          <a:lstStyle/>
          <a:p>
            <a:pPr algn="ctr"/>
            <a:r>
              <a:rPr lang="en-US" b="1" dirty="0" smtClean="0">
                <a:solidFill>
                  <a:schemeClr val="accent1"/>
                </a:solidFill>
              </a:rPr>
              <a:t>LES DONS SPIRITUELS AUJOURD'HUI</a:t>
            </a:r>
            <a:endParaRPr lang="en-US" dirty="0">
              <a:solidFill>
                <a:schemeClr val="accent1"/>
              </a:solidFill>
            </a:endParaRPr>
          </a:p>
        </p:txBody>
      </p:sp>
      <p:pic>
        <p:nvPicPr>
          <p:cNvPr id="7" name="Picture 6">
            <a:extLst>
              <a:ext uri="{FF2B5EF4-FFF2-40B4-BE49-F238E27FC236}">
                <a16:creationId xmlns="" xmlns:a16="http://schemas.microsoft.com/office/drawing/2014/main" id="{D8EB5708-B67E-624D-A5C9-48DD6979AE5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238599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614410" y="1808254"/>
            <a:ext cx="7373651" cy="4180422"/>
          </a:xfrm>
        </p:spPr>
        <p:txBody>
          <a:bodyPr>
            <a:noAutofit/>
          </a:bodyPr>
          <a:lstStyle/>
          <a:p>
            <a:pPr marL="0" indent="0">
              <a:buNone/>
            </a:pPr>
            <a:r>
              <a:rPr lang="fr-FR" sz="2400" b="1" dirty="0"/>
              <a:t>Première étape : Procéder à un inventaire des dons spirituels</a:t>
            </a:r>
          </a:p>
          <a:p>
            <a:pPr>
              <a:buFont typeface="Arial" panose="020B0604020202020204" pitchFamily="34" charset="0"/>
              <a:buChar char="•"/>
            </a:pPr>
            <a:r>
              <a:rPr lang="fr-FR" sz="2400" dirty="0"/>
              <a:t>Vous trouverez le lien pour l'inventaire des dons spirituels des ministères </a:t>
            </a:r>
            <a:r>
              <a:rPr lang="fr-FR" sz="2400" dirty="0" smtClean="0"/>
              <a:t>de la Jeunesse adventiste </a:t>
            </a:r>
            <a:r>
              <a:rPr lang="fr-FR" sz="2400" dirty="0"/>
              <a:t>de la jeunesse à la fin de ce séminaire</a:t>
            </a:r>
            <a:r>
              <a:rPr lang="fr-FR" sz="2400" dirty="0" smtClean="0"/>
              <a:t>.</a:t>
            </a:r>
          </a:p>
          <a:p>
            <a:pPr>
              <a:buFont typeface="Arial" panose="020B0604020202020204" pitchFamily="34" charset="0"/>
              <a:buChar char="•"/>
            </a:pPr>
            <a:r>
              <a:rPr lang="fr-FR" sz="2400" dirty="0" smtClean="0"/>
              <a:t>Il </a:t>
            </a:r>
            <a:r>
              <a:rPr lang="fr-FR" sz="2400" dirty="0"/>
              <a:t>serait utile de se familiariser aux catégories générales des dons tels que présentés dans la Bible. </a:t>
            </a:r>
            <a:endParaRPr lang="fr-FR" sz="2400" dirty="0" smtClean="0"/>
          </a:p>
          <a:p>
            <a:pPr>
              <a:buFont typeface="Arial" panose="020B0604020202020204" pitchFamily="34" charset="0"/>
              <a:buChar char="•"/>
            </a:pPr>
            <a:r>
              <a:rPr lang="fr-FR" sz="2400" dirty="0" smtClean="0"/>
              <a:t>Il </a:t>
            </a:r>
            <a:r>
              <a:rPr lang="fr-FR" sz="2400" dirty="0"/>
              <a:t>faut également comprendre que les listes dans Romains, 1 Corinthiens et Ephésiens ne sont pas exhaustives.</a:t>
            </a:r>
            <a:r>
              <a:rPr lang="en-US" sz="2400" dirty="0" smtClean="0"/>
              <a:t> </a:t>
            </a:r>
            <a:endParaRPr lang="en-US" sz="2400" dirty="0"/>
          </a:p>
        </p:txBody>
      </p:sp>
      <p:pic>
        <p:nvPicPr>
          <p:cNvPr id="6" name="Picture 5">
            <a:extLst>
              <a:ext uri="{FF2B5EF4-FFF2-40B4-BE49-F238E27FC236}">
                <a16:creationId xmlns="" xmlns:a16="http://schemas.microsoft.com/office/drawing/2014/main" id="{89A6CE58-9932-C140-8365-77A34A30124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 xmlns:a16="http://schemas.microsoft.com/office/drawing/2014/main" id="{E925CA1D-65EC-7E41-808D-E0EAD01DCD03}"/>
              </a:ext>
            </a:extLst>
          </p:cNvPr>
          <p:cNvSpPr>
            <a:spLocks noGrp="1"/>
          </p:cNvSpPr>
          <p:nvPr>
            <p:ph type="title"/>
          </p:nvPr>
        </p:nvSpPr>
        <p:spPr/>
        <p:txBody>
          <a:bodyPr/>
          <a:lstStyle/>
          <a:p>
            <a:pPr algn="ctr"/>
            <a:r>
              <a:rPr lang="en-US" b="1" dirty="0">
                <a:solidFill>
                  <a:srgbClr val="4472C4"/>
                </a:solidFill>
              </a:rPr>
              <a:t>DONS SPIRITUELS AUJOURD'HUI</a:t>
            </a:r>
            <a:endParaRPr lang="en-US" dirty="0">
              <a:solidFill>
                <a:schemeClr val="accent1"/>
              </a:solidFill>
            </a:endParaRPr>
          </a:p>
        </p:txBody>
      </p:sp>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13951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838200" y="272527"/>
            <a:ext cx="9149862" cy="1325563"/>
          </a:xfrm>
        </p:spPr>
        <p:txBody>
          <a:bodyPr/>
          <a:lstStyle/>
          <a:p>
            <a:pPr algn="ctr"/>
            <a:r>
              <a:rPr lang="en-US" b="1" dirty="0" smtClean="0">
                <a:solidFill>
                  <a:schemeClr val="accent1"/>
                </a:solidFill>
              </a:rPr>
              <a:t>LES DONS </a:t>
            </a:r>
            <a:r>
              <a:rPr lang="en-US" b="1" dirty="0">
                <a:solidFill>
                  <a:schemeClr val="accent1"/>
                </a:solidFill>
              </a:rPr>
              <a:t>SPIRITUELS AUJOURD'HUI</a:t>
            </a: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073498" y="1690688"/>
            <a:ext cx="8355291" cy="4351338"/>
          </a:xfrm>
        </p:spPr>
        <p:txBody>
          <a:bodyPr>
            <a:normAutofit/>
          </a:bodyPr>
          <a:lstStyle/>
          <a:p>
            <a:pPr marL="0" indent="0">
              <a:buNone/>
            </a:pPr>
            <a:r>
              <a:rPr lang="fr-FR" sz="2400" b="1" dirty="0"/>
              <a:t>Deuxième étape : Identifier les dons et le savoir-faire des jeunes </a:t>
            </a:r>
          </a:p>
          <a:p>
            <a:pPr>
              <a:buFont typeface="Arial" panose="020B0604020202020204" pitchFamily="34" charset="0"/>
              <a:buChar char="•"/>
            </a:pPr>
            <a:r>
              <a:rPr lang="fr-FR" sz="2400" dirty="0"/>
              <a:t>Vous et vos jeunes apprécierez l'exploration et l'étude des dons spirituels. Une chose importante que vous verrez se produire est le fait qu'ils s'encourageront et s'affirmeront les uns les autres. Certains penseront timidement qu'ils n'ont pas de don, mais l'inventaire montrera qu'ils en ont. Un ami, ou plusieurs, interviendront..." Oh, si, vous en avez ! Vous vous souvenez de la fois où vous..." Bien sûr, vous les aiderez à comprendre que l'une des étapes importantes du discernement d'un don est que celui-ci soit affirmé par les autres lorsqu'il est </a:t>
            </a:r>
            <a:r>
              <a:rPr lang="fr-FR" sz="2400" dirty="0" smtClean="0"/>
              <a:t>exercé. </a:t>
            </a:r>
            <a:endParaRPr lang="en-US" sz="2400" dirty="0"/>
          </a:p>
        </p:txBody>
      </p:sp>
      <p:pic>
        <p:nvPicPr>
          <p:cNvPr id="6" name="Picture 5">
            <a:extLst>
              <a:ext uri="{FF2B5EF4-FFF2-40B4-BE49-F238E27FC236}">
                <a16:creationId xmlns="" xmlns:a16="http://schemas.microsoft.com/office/drawing/2014/main" id="{711F4C33-6A57-1E4D-81CA-280CCC604A7F}"/>
              </a:ext>
            </a:extLst>
          </p:cNvPr>
          <p:cNvPicPr>
            <a:picLocks noChangeAspect="1"/>
          </p:cNvPicPr>
          <p:nvPr/>
        </p:nvPicPr>
        <p:blipFill rotWithShape="1">
          <a:blip r:embed="rId2"/>
          <a:srcRect t="21186" b="22987"/>
          <a:stretch/>
        </p:blipFill>
        <p:spPr>
          <a:xfrm>
            <a:off x="679101" y="463695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9882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DONS SPIRITUELS AUJOURD'HUI</a:t>
            </a: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485623" y="1690688"/>
            <a:ext cx="7816414" cy="4351338"/>
          </a:xfrm>
        </p:spPr>
        <p:txBody>
          <a:bodyPr>
            <a:normAutofit/>
          </a:bodyPr>
          <a:lstStyle/>
          <a:p>
            <a:pPr marL="0" indent="0">
              <a:buNone/>
            </a:pPr>
            <a:r>
              <a:rPr lang="fr-FR" sz="2400" b="1" dirty="0"/>
              <a:t>Troisième étape : Encourager ces dons et talents</a:t>
            </a:r>
          </a:p>
          <a:p>
            <a:pPr>
              <a:buFont typeface="Arial" panose="020B0604020202020204" pitchFamily="34" charset="0"/>
              <a:buChar char="•"/>
            </a:pPr>
            <a:r>
              <a:rPr lang="fr-FR" sz="2400" dirty="0"/>
              <a:t>Peu importe à quel point les jeunes s'encouragent les uns les autres, il sera de votre devoir, en tant que leader, d'être le premier à encourager. </a:t>
            </a:r>
          </a:p>
          <a:p>
            <a:pPr>
              <a:buFont typeface="Arial" panose="020B0604020202020204" pitchFamily="34" charset="0"/>
              <a:buChar char="•"/>
            </a:pPr>
            <a:r>
              <a:rPr lang="fr-FR" sz="2400" dirty="0" smtClean="0"/>
              <a:t>Il </a:t>
            </a:r>
            <a:r>
              <a:rPr lang="fr-FR" sz="2400" dirty="0"/>
              <a:t>ne faut pas donner l'impression que le jeune reçoit un quelconque crédit pour le don que Dieu lui a accordé, comme s'il était en quelque sorte spécial parmi les autres et qu'il "méritait" ce don d'une manière ou d'une autre. Toutefois, vous voulez certainement réaffirmer et encourager.  </a:t>
            </a:r>
            <a:endParaRPr lang="en-US" sz="2400" dirty="0"/>
          </a:p>
        </p:txBody>
      </p:sp>
      <p:pic>
        <p:nvPicPr>
          <p:cNvPr id="6" name="Picture 5">
            <a:extLst>
              <a:ext uri="{FF2B5EF4-FFF2-40B4-BE49-F238E27FC236}">
                <a16:creationId xmlns="" xmlns:a16="http://schemas.microsoft.com/office/drawing/2014/main" id="{909C41B9-ED0E-8645-A2A1-BBA4F98E5EA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3107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en-US" b="1" dirty="0">
                <a:solidFill>
                  <a:schemeClr val="accent1"/>
                </a:solidFill>
              </a:rPr>
              <a:t>DONS SPIRITUELS AUJOURD'HUI</a:t>
            </a: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562896" y="1690688"/>
            <a:ext cx="7900618" cy="4351338"/>
          </a:xfrm>
        </p:spPr>
        <p:txBody>
          <a:bodyPr>
            <a:normAutofit/>
          </a:bodyPr>
          <a:lstStyle/>
          <a:p>
            <a:pPr marL="0" indent="0">
              <a:buNone/>
            </a:pPr>
            <a:r>
              <a:rPr lang="fr-FR" sz="2400" b="1" dirty="0"/>
              <a:t>Quatrième étape : Engagez-vous ou utilisez ces dons et talents dans le </a:t>
            </a:r>
            <a:r>
              <a:rPr lang="fr-FR" sz="2400" b="1" dirty="0" smtClean="0"/>
              <a:t>ministère</a:t>
            </a:r>
          </a:p>
          <a:p>
            <a:pPr marL="0" indent="0">
              <a:buNone/>
            </a:pPr>
            <a:r>
              <a:rPr lang="fr-FR" sz="2400" dirty="0" smtClean="0"/>
              <a:t>C'est </a:t>
            </a:r>
            <a:r>
              <a:rPr lang="fr-FR" sz="2400" dirty="0"/>
              <a:t>à ce moment que vous </a:t>
            </a:r>
            <a:r>
              <a:rPr lang="fr-FR" sz="2400" dirty="0" smtClean="0"/>
              <a:t>appliquer les </a:t>
            </a:r>
            <a:r>
              <a:rPr lang="fr-FR" sz="2400" dirty="0"/>
              <a:t>plans dont nous avons parlé </a:t>
            </a:r>
            <a:r>
              <a:rPr lang="fr-FR" sz="2400" dirty="0" smtClean="0"/>
              <a:t> précédemment dans ce </a:t>
            </a:r>
            <a:r>
              <a:rPr lang="fr-FR" sz="2400" dirty="0"/>
              <a:t>séminaire et que vous mobilisez votre jeune </a:t>
            </a:r>
            <a:r>
              <a:rPr lang="fr-FR" sz="2400" dirty="0" smtClean="0"/>
              <a:t>et </a:t>
            </a:r>
            <a:r>
              <a:rPr lang="fr-FR" sz="2400" dirty="0"/>
              <a:t>énergique "</a:t>
            </a:r>
            <a:r>
              <a:rPr lang="fr-FR" sz="2400" dirty="0" smtClean="0"/>
              <a:t>armée</a:t>
            </a:r>
            <a:r>
              <a:rPr lang="fr-FR" sz="2400" dirty="0"/>
              <a:t>" </a:t>
            </a:r>
            <a:r>
              <a:rPr lang="fr-FR" sz="2400" dirty="0" smtClean="0"/>
              <a:t>pour </a:t>
            </a:r>
            <a:r>
              <a:rPr lang="fr-FR" sz="2400" dirty="0"/>
              <a:t>Jésus. De grandes choses vont se produire, et alors vous </a:t>
            </a:r>
            <a:r>
              <a:rPr lang="fr-FR" sz="2400" dirty="0" smtClean="0"/>
              <a:t>vous réunirez pour évaluer</a:t>
            </a:r>
            <a:r>
              <a:rPr lang="fr-FR" sz="2400" dirty="0"/>
              <a:t>, prendre note des changements </a:t>
            </a:r>
            <a:r>
              <a:rPr lang="fr-FR" sz="2400" dirty="0" smtClean="0"/>
              <a:t>à porter pour la </a:t>
            </a:r>
            <a:r>
              <a:rPr lang="fr-FR" sz="2400" dirty="0"/>
              <a:t>prochaine fois, </a:t>
            </a:r>
            <a:r>
              <a:rPr lang="fr-FR" sz="2400" dirty="0" smtClean="0"/>
              <a:t>et aussi vous </a:t>
            </a:r>
            <a:r>
              <a:rPr lang="fr-FR" sz="2400" dirty="0"/>
              <a:t>réconforter les uns les autres pour les erreurs commises et vous encourager à essayer de nouveau, les mains dans la main de Dieu</a:t>
            </a:r>
            <a:r>
              <a:rPr lang="fr-FR" sz="2400" b="1" dirty="0"/>
              <a:t>. </a:t>
            </a:r>
          </a:p>
        </p:txBody>
      </p:sp>
      <p:pic>
        <p:nvPicPr>
          <p:cNvPr id="6" name="Picture 5">
            <a:extLst>
              <a:ext uri="{FF2B5EF4-FFF2-40B4-BE49-F238E27FC236}">
                <a16:creationId xmlns="" xmlns:a16="http://schemas.microsoft.com/office/drawing/2014/main" id="{78227A3E-D3C1-174F-98BB-DDE30A41438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106011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en-US" b="1" dirty="0">
                <a:solidFill>
                  <a:srgbClr val="4472C4"/>
                </a:solidFill>
              </a:rPr>
              <a:t>DONS SPIRITUELS AUJOURD'HUI</a:t>
            </a:r>
            <a:endParaRPr lang="en-US" b="1" dirty="0">
              <a:solidFill>
                <a:schemeClr val="accent1"/>
              </a:solidFill>
            </a:endParaRP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537138" y="1690688"/>
            <a:ext cx="7903226" cy="4351338"/>
          </a:xfrm>
        </p:spPr>
        <p:txBody>
          <a:bodyPr>
            <a:normAutofit/>
          </a:bodyPr>
          <a:lstStyle/>
          <a:p>
            <a:pPr marL="0" indent="0">
              <a:buNone/>
            </a:pPr>
            <a:r>
              <a:rPr lang="fr-FR" sz="2400" b="1" dirty="0"/>
              <a:t>Cinquième étape : </a:t>
            </a:r>
            <a:r>
              <a:rPr lang="fr-FR" sz="2400" b="1" dirty="0" smtClean="0"/>
              <a:t>Affirmez </a:t>
            </a:r>
            <a:r>
              <a:rPr lang="fr-FR" sz="2400" b="1" dirty="0"/>
              <a:t>constamment ces dons </a:t>
            </a:r>
          </a:p>
          <a:p>
            <a:pPr>
              <a:buFont typeface="Arial" panose="020B0604020202020204" pitchFamily="34" charset="0"/>
              <a:buChar char="•"/>
            </a:pPr>
            <a:r>
              <a:rPr lang="fr-FR" sz="2400" dirty="0"/>
              <a:t>En tant que leader de jeunesse, vous savez vous-même comment il est facile de se décourager, ou simplement de s'éloigner et d'oublier son appel lorsqu'on se trouve confronté à la vie et à son stress. Pour les jeunes, c'est encore plus vrai</a:t>
            </a:r>
            <a:r>
              <a:rPr lang="fr-FR" sz="2400" dirty="0" smtClean="0"/>
              <a:t>.</a:t>
            </a:r>
          </a:p>
          <a:p>
            <a:pPr>
              <a:buFont typeface="Arial" panose="020B0604020202020204" pitchFamily="34" charset="0"/>
              <a:buChar char="•"/>
            </a:pPr>
            <a:r>
              <a:rPr lang="fr-FR" sz="2400" dirty="0" smtClean="0"/>
              <a:t>Un </a:t>
            </a:r>
            <a:r>
              <a:rPr lang="fr-FR" sz="2400" dirty="0"/>
              <a:t>encouragement mutuel et constant contribuera considérablement aux progrès que vous réaliserez tous sur le chemin dans lequel Dieu vous conduit, en vue de devenir des disciples de Jésus pleinement engagés.</a:t>
            </a:r>
          </a:p>
        </p:txBody>
      </p:sp>
      <p:pic>
        <p:nvPicPr>
          <p:cNvPr id="6" name="Picture 5">
            <a:extLst>
              <a:ext uri="{FF2B5EF4-FFF2-40B4-BE49-F238E27FC236}">
                <a16:creationId xmlns="" xmlns:a16="http://schemas.microsoft.com/office/drawing/2014/main" id="{5B3934C9-B71C-244C-BA19-FFB4C75F497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196996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614410" y="1933756"/>
            <a:ext cx="7373651" cy="4351338"/>
          </a:xfrm>
        </p:spPr>
        <p:txBody>
          <a:bodyPr/>
          <a:lstStyle/>
          <a:p>
            <a:pPr marL="0" indent="0">
              <a:buNone/>
            </a:pPr>
            <a:r>
              <a:rPr lang="fr-FR" dirty="0"/>
              <a:t>Énumérez au moins cinq (5) dons ou talents que vous avez </a:t>
            </a:r>
            <a:r>
              <a:rPr lang="fr-FR" dirty="0" smtClean="0"/>
              <a:t>discernés </a:t>
            </a:r>
            <a:r>
              <a:rPr lang="fr-FR" dirty="0"/>
              <a:t>chez les jeunes de votre congrégation </a:t>
            </a:r>
            <a:r>
              <a:rPr lang="fr-FR" dirty="0" smtClean="0"/>
              <a:t>locale</a:t>
            </a:r>
            <a:endParaRPr lang="fr-FR" dirty="0"/>
          </a:p>
          <a:p>
            <a:pPr marL="0" lvl="0" indent="0">
              <a:buNone/>
            </a:pPr>
            <a:r>
              <a:rPr lang="en-US" dirty="0"/>
              <a:t> </a:t>
            </a:r>
          </a:p>
          <a:p>
            <a:endParaRPr lang="en-US" dirty="0"/>
          </a:p>
        </p:txBody>
      </p:sp>
      <p:pic>
        <p:nvPicPr>
          <p:cNvPr id="6" name="Picture 5">
            <a:extLst>
              <a:ext uri="{FF2B5EF4-FFF2-40B4-BE49-F238E27FC236}">
                <a16:creationId xmlns="" xmlns:a16="http://schemas.microsoft.com/office/drawing/2014/main" id="{A4D96847-1F4B-1047-81CA-D3B84746D2E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 xmlns:a16="http://schemas.microsoft.com/office/drawing/2014/main" id="{EA56A83B-0F9B-DB4A-9BCC-6EDF324117CE}"/>
              </a:ext>
            </a:extLst>
          </p:cNvPr>
          <p:cNvSpPr>
            <a:spLocks noGrp="1"/>
          </p:cNvSpPr>
          <p:nvPr>
            <p:ph type="title"/>
          </p:nvPr>
        </p:nvSpPr>
        <p:spPr>
          <a:xfrm>
            <a:off x="838200" y="608193"/>
            <a:ext cx="9149862" cy="1325563"/>
          </a:xfrm>
        </p:spPr>
        <p:txBody>
          <a:bodyPr/>
          <a:lstStyle/>
          <a:p>
            <a:pPr algn="ctr"/>
            <a:r>
              <a:rPr lang="en-US" b="1" dirty="0" smtClean="0">
                <a:solidFill>
                  <a:schemeClr val="accent1"/>
                </a:solidFill>
              </a:rPr>
              <a:t>Explorer</a:t>
            </a:r>
            <a:r>
              <a:rPr lang="en-US" dirty="0"/>
              <a:t/>
            </a:r>
            <a:br>
              <a:rPr lang="en-US" dirty="0"/>
            </a:br>
            <a:endParaRPr lang="en-US" dirty="0"/>
          </a:p>
        </p:txBody>
      </p:sp>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65828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575775" y="1436511"/>
            <a:ext cx="7835915" cy="4351338"/>
          </a:xfrm>
        </p:spPr>
        <p:txBody>
          <a:bodyPr>
            <a:normAutofit/>
          </a:bodyPr>
          <a:lstStyle/>
          <a:p>
            <a:r>
              <a:rPr lang="fr-FR" sz="2600" dirty="0"/>
              <a:t>Tous les chrétiens ont pleinement et à tout moment accès au Saint-Esprit tout en étant bénéficiaires des dons qu'il accorde. </a:t>
            </a:r>
            <a:endParaRPr lang="fr-FR" sz="2600" dirty="0" smtClean="0"/>
          </a:p>
          <a:p>
            <a:r>
              <a:rPr lang="fr-FR" sz="2600" dirty="0" smtClean="0"/>
              <a:t>C'est </a:t>
            </a:r>
            <a:r>
              <a:rPr lang="fr-FR" sz="2600" dirty="0"/>
              <a:t>un privilège pour chaque jeune d'être bénéficiaire d'un ou de plusieurs de ces dons. </a:t>
            </a:r>
            <a:endParaRPr lang="fr-FR" sz="2600" dirty="0" smtClean="0"/>
          </a:p>
          <a:p>
            <a:r>
              <a:rPr lang="fr-FR" sz="2600" dirty="0" smtClean="0"/>
              <a:t>Les </a:t>
            </a:r>
            <a:r>
              <a:rPr lang="fr-FR" sz="2600" dirty="0"/>
              <a:t>leaders de jeunesse ont un privilège et une opportunité uniques d'encourager les jeunes à identifier et à développer leurs dons spirituels. </a:t>
            </a:r>
          </a:p>
        </p:txBody>
      </p:sp>
      <p:pic>
        <p:nvPicPr>
          <p:cNvPr id="6" name="Picture 5">
            <a:extLst>
              <a:ext uri="{FF2B5EF4-FFF2-40B4-BE49-F238E27FC236}">
                <a16:creationId xmlns="" xmlns:a16="http://schemas.microsoft.com/office/drawing/2014/main" id="{91106729-9E05-354A-BAD8-6A602314D9D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Title 6">
            <a:extLst>
              <a:ext uri="{FF2B5EF4-FFF2-40B4-BE49-F238E27FC236}">
                <a16:creationId xmlns="" xmlns:a16="http://schemas.microsoft.com/office/drawing/2014/main" id="{406650B5-0D48-C248-B379-9A14411001FB}"/>
              </a:ext>
            </a:extLst>
          </p:cNvPr>
          <p:cNvSpPr>
            <a:spLocks noGrp="1"/>
          </p:cNvSpPr>
          <p:nvPr>
            <p:ph type="title"/>
          </p:nvPr>
        </p:nvSpPr>
        <p:spPr>
          <a:xfrm>
            <a:off x="838200" y="365125"/>
            <a:ext cx="8965557" cy="915035"/>
          </a:xfrm>
        </p:spPr>
        <p:txBody>
          <a:bodyPr>
            <a:normAutofit fontScale="90000"/>
          </a:bodyPr>
          <a:lstStyle/>
          <a:p>
            <a:pPr algn="ctr"/>
            <a:r>
              <a:rPr lang="en-US" b="1" dirty="0">
                <a:solidFill>
                  <a:schemeClr val="accent1"/>
                </a:solidFill>
              </a:rPr>
              <a:t>CONCLUSION</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597498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en-US" b="1" dirty="0" smtClean="0">
                <a:solidFill>
                  <a:schemeClr val="accent1"/>
                </a:solidFill>
              </a:rPr>
              <a:t>ACTIVITES</a:t>
            </a:r>
            <a:endParaRPr lang="en-US" dirty="0">
              <a:solidFill>
                <a:schemeClr val="accent1"/>
              </a:solidFill>
            </a:endParaRP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838200" y="1420727"/>
            <a:ext cx="9149862" cy="4351338"/>
          </a:xfrm>
        </p:spPr>
        <p:txBody>
          <a:bodyPr/>
          <a:lstStyle/>
          <a:p>
            <a:pPr marL="0" indent="0" algn="ctr">
              <a:buNone/>
            </a:pPr>
            <a:r>
              <a:rPr lang="en-US" b="1" dirty="0"/>
              <a:t> </a:t>
            </a:r>
            <a:endParaRPr lang="en-US" dirty="0"/>
          </a:p>
          <a:p>
            <a:pPr lvl="1"/>
            <a:endParaRPr lang="en-US" dirty="0"/>
          </a:p>
          <a:p>
            <a:pPr lvl="1"/>
            <a:r>
              <a:rPr lang="fr-FR" dirty="0"/>
              <a:t>Énumérez au moins cinq (5) dons ou talents que vous avez identifiés chez les jeunes de votre congrégation </a:t>
            </a:r>
            <a:r>
              <a:rPr lang="fr-FR" dirty="0" smtClean="0"/>
              <a:t>locale</a:t>
            </a:r>
          </a:p>
          <a:p>
            <a:pPr lvl="1"/>
            <a:endParaRPr lang="fr-FR" dirty="0"/>
          </a:p>
          <a:p>
            <a:pPr lvl="1"/>
            <a:r>
              <a:rPr lang="fr-FR" dirty="0" smtClean="0"/>
              <a:t>Le </a:t>
            </a:r>
            <a:r>
              <a:rPr lang="fr-FR" dirty="0"/>
              <a:t>formateur demandera aux participants de remplir l'inventaire des dons spirituels. Ceci fait partie intégrante du processus d'évaluation. . </a:t>
            </a:r>
          </a:p>
        </p:txBody>
      </p:sp>
      <p:pic>
        <p:nvPicPr>
          <p:cNvPr id="6" name="Picture 5">
            <a:extLst>
              <a:ext uri="{FF2B5EF4-FFF2-40B4-BE49-F238E27FC236}">
                <a16:creationId xmlns="" xmlns:a16="http://schemas.microsoft.com/office/drawing/2014/main" id="{21CF3551-0832-6C40-9B70-146FAB00965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295555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p:txBody>
          <a:bodyPr/>
          <a:lstStyle/>
          <a:p>
            <a:pPr algn="ctr"/>
            <a:r>
              <a:rPr lang="en-US" b="1" smtClean="0">
                <a:solidFill>
                  <a:schemeClr val="accent1"/>
                </a:solidFill>
              </a:rPr>
              <a:t>SOURCES</a:t>
            </a:r>
            <a:endParaRPr lang="en-US" dirty="0">
              <a:solidFill>
                <a:schemeClr val="accent1"/>
              </a:solidFill>
            </a:endParaRPr>
          </a:p>
        </p:txBody>
      </p:sp>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p:txBody>
          <a:bodyPr/>
          <a:lstStyle/>
          <a:p>
            <a:pPr marL="0" indent="0" algn="ctr">
              <a:buNone/>
            </a:pPr>
            <a:r>
              <a:rPr lang="en-US" sz="2400" u="sng" dirty="0">
                <a:hlinkClick r:id="rId2"/>
              </a:rPr>
              <a:t>http://youth.adventist.org/Resources/Spiritual-Gifts-Assessment/Spiritual-Gifts-Questionnaire</a:t>
            </a:r>
            <a:endParaRPr lang="en-US" sz="2400" dirty="0"/>
          </a:p>
          <a:p>
            <a:endParaRPr lang="en-US" dirty="0"/>
          </a:p>
        </p:txBody>
      </p:sp>
      <p:pic>
        <p:nvPicPr>
          <p:cNvPr id="6" name="Picture 5">
            <a:extLst>
              <a:ext uri="{FF2B5EF4-FFF2-40B4-BE49-F238E27FC236}">
                <a16:creationId xmlns="" xmlns:a16="http://schemas.microsoft.com/office/drawing/2014/main" id="{C2A96CA7-444B-2B4E-B689-0FB20CAA5D2D}"/>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34809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838200" y="656582"/>
            <a:ext cx="9149862" cy="4351338"/>
          </a:xfrm>
        </p:spPr>
        <p:txBody>
          <a:bodyPr>
            <a:noAutofit/>
          </a:bodyPr>
          <a:lstStyle/>
          <a:p>
            <a:pPr marL="0" indent="0" algn="ctr">
              <a:buNone/>
            </a:pPr>
            <a:r>
              <a:rPr lang="en-US" sz="4400" b="1" dirty="0">
                <a:solidFill>
                  <a:schemeClr val="accent1"/>
                </a:solidFill>
                <a:latin typeface="+mj-lt"/>
              </a:rPr>
              <a:t>INTRODUCTION</a:t>
            </a:r>
            <a:endParaRPr lang="en-US" sz="4400" dirty="0">
              <a:solidFill>
                <a:schemeClr val="accent1"/>
              </a:solidFill>
              <a:latin typeface="+mj-lt"/>
            </a:endParaRPr>
          </a:p>
          <a:p>
            <a:pPr marL="0" indent="0">
              <a:buNone/>
            </a:pPr>
            <a:endParaRPr lang="en-US" sz="2500" dirty="0"/>
          </a:p>
          <a:p>
            <a:pPr marL="0" indent="0">
              <a:buNone/>
            </a:pPr>
            <a:r>
              <a:rPr lang="fr-FR" sz="2500" dirty="0"/>
              <a:t>Le Seigneur a un don spécial pour chaque jeune. Comment ces dons peuvent-ils se manifester dans l'église locale ? Quelles sont les possibilités offertes pour chaque don ? Qui sont les personnes clés du voyage ? Quel est le rôle de la famille nucléaire et de la famille de l'église ? Comment ces dons peuvent-ils être utilisés pour encourager une participation maximale des jeunes ? Pourquoi les dons des jeunes devraient-ils être reconnus et acceptés ?</a:t>
            </a:r>
            <a:endParaRPr lang="en-US" sz="2500" dirty="0"/>
          </a:p>
        </p:txBody>
      </p:sp>
      <p:pic>
        <p:nvPicPr>
          <p:cNvPr id="6" name="Picture 5">
            <a:extLst>
              <a:ext uri="{FF2B5EF4-FFF2-40B4-BE49-F238E27FC236}">
                <a16:creationId xmlns="" xmlns:a16="http://schemas.microsoft.com/office/drawing/2014/main" id="{E3BE3FAC-E40A-2041-BAC8-4D136BA6D10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96126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542149" y="1458665"/>
            <a:ext cx="9683188" cy="4351338"/>
          </a:xfrm>
        </p:spPr>
        <p:txBody>
          <a:bodyPr>
            <a:normAutofit/>
          </a:bodyPr>
          <a:lstStyle/>
          <a:p>
            <a:r>
              <a:rPr lang="fr-FR" sz="2400" dirty="0" smtClean="0"/>
              <a:t>Développer </a:t>
            </a:r>
            <a:r>
              <a:rPr lang="fr-FR" sz="2400" dirty="0"/>
              <a:t>le sens des dons spirituels dans le ministère de la </a:t>
            </a:r>
            <a:r>
              <a:rPr lang="fr-FR" sz="2400" dirty="0" smtClean="0"/>
              <a:t>jeunesse</a:t>
            </a:r>
          </a:p>
          <a:p>
            <a:r>
              <a:rPr lang="fr-FR" sz="2400" dirty="0" smtClean="0"/>
              <a:t>Établir </a:t>
            </a:r>
            <a:r>
              <a:rPr lang="fr-FR" sz="2400" dirty="0"/>
              <a:t>une base théologique pour les dons </a:t>
            </a:r>
            <a:r>
              <a:rPr lang="fr-FR" sz="2400" dirty="0" smtClean="0"/>
              <a:t>spirituels</a:t>
            </a:r>
          </a:p>
          <a:p>
            <a:r>
              <a:rPr lang="fr-FR" sz="2400" dirty="0" smtClean="0"/>
              <a:t>Démontrer </a:t>
            </a:r>
            <a:r>
              <a:rPr lang="fr-FR" sz="2400" dirty="0"/>
              <a:t>la pertinence de l'identification et de l'utilisation des dons spirituels chez les jeunes adultes et les </a:t>
            </a:r>
            <a:r>
              <a:rPr lang="fr-FR" sz="2400" dirty="0" smtClean="0"/>
              <a:t>adolescents</a:t>
            </a:r>
          </a:p>
          <a:p>
            <a:r>
              <a:rPr lang="fr-FR" sz="2400" dirty="0" smtClean="0"/>
              <a:t>Savoir </a:t>
            </a:r>
            <a:r>
              <a:rPr lang="fr-FR" sz="2400" dirty="0"/>
              <a:t>comment réaliser un inventaire des dons spirituels </a:t>
            </a:r>
            <a:endParaRPr lang="fr-FR" sz="2400" dirty="0" smtClean="0"/>
          </a:p>
          <a:p>
            <a:r>
              <a:rPr lang="fr-FR" sz="2400" dirty="0" smtClean="0"/>
              <a:t>Apprendre </a:t>
            </a:r>
            <a:r>
              <a:rPr lang="fr-FR" sz="2400" dirty="0"/>
              <a:t>à reconnaître et à affirmer les dons spirituels afin de les utiliser pour édifier l'église de Dieu sur terre.</a:t>
            </a:r>
            <a:endParaRPr lang="en-US" sz="2400" dirty="0"/>
          </a:p>
        </p:txBody>
      </p:sp>
      <p:pic>
        <p:nvPicPr>
          <p:cNvPr id="7" name="Picture 6">
            <a:extLst>
              <a:ext uri="{FF2B5EF4-FFF2-40B4-BE49-F238E27FC236}">
                <a16:creationId xmlns="" xmlns:a16="http://schemas.microsoft.com/office/drawing/2014/main" id="{333CB879-CCC7-AB48-AB0E-2F9F9373BCD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1921942" y="398103"/>
            <a:ext cx="6210226" cy="769441"/>
          </a:xfrm>
          <a:prstGeom prst="rect">
            <a:avLst/>
          </a:prstGeom>
        </p:spPr>
        <p:txBody>
          <a:bodyPr wrap="none">
            <a:spAutoFit/>
          </a:bodyPr>
          <a:lstStyle/>
          <a:p>
            <a:pPr algn="ctr"/>
            <a:r>
              <a:rPr lang="en-US" sz="4400" b="1" dirty="0">
                <a:solidFill>
                  <a:schemeClr val="accent1"/>
                </a:solidFill>
              </a:rPr>
              <a:t>OBJECTIFS DU SEMINAIRE</a:t>
            </a:r>
            <a:endParaRPr lang="en-US" sz="2400" dirty="0"/>
          </a:p>
        </p:txBody>
      </p:sp>
    </p:spTree>
    <p:extLst>
      <p:ext uri="{BB962C8B-B14F-4D97-AF65-F5344CB8AC3E}">
        <p14:creationId xmlns:p14="http://schemas.microsoft.com/office/powerpoint/2010/main" val="396871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614411" y="1449702"/>
            <a:ext cx="7698468" cy="4351338"/>
          </a:xfrm>
        </p:spPr>
        <p:txBody>
          <a:bodyPr>
            <a:normAutofit/>
          </a:bodyPr>
          <a:lstStyle/>
          <a:p>
            <a:r>
              <a:rPr lang="fr-FR" sz="2400" b="1" dirty="0" smtClean="0"/>
              <a:t>La </a:t>
            </a:r>
            <a:r>
              <a:rPr lang="fr-FR" sz="2400" b="1" dirty="0"/>
              <a:t>promesse</a:t>
            </a:r>
          </a:p>
          <a:p>
            <a:pPr marL="0" indent="0">
              <a:buNone/>
            </a:pPr>
            <a:r>
              <a:rPr lang="fr-FR" sz="2400" dirty="0"/>
              <a:t>Jésus fit la promesse d'envoyer le Consolateur, qu'il identifia comme le Saint-Esprit. </a:t>
            </a:r>
          </a:p>
          <a:p>
            <a:r>
              <a:rPr lang="fr-FR" sz="2400" b="1" dirty="0"/>
              <a:t>Le Saint-Esprit est fonctionnel et opérationnel dans la vie quotidienne de chacun. </a:t>
            </a:r>
          </a:p>
          <a:p>
            <a:r>
              <a:rPr lang="fr-FR" sz="2400" b="1" dirty="0"/>
              <a:t>L'un des rôles du Saint-Esprit est de donner des dons aux enfants de Dieu.</a:t>
            </a:r>
          </a:p>
          <a:p>
            <a:r>
              <a:rPr lang="fr-FR" sz="2400" b="1" dirty="0"/>
              <a:t>Tous les dons sont donnés pour construire l'église de Dieu et pour équiper chaque disciple pour le service. </a:t>
            </a:r>
            <a:endParaRPr lang="en-US" dirty="0"/>
          </a:p>
        </p:txBody>
      </p:sp>
      <p:pic>
        <p:nvPicPr>
          <p:cNvPr id="7" name="Picture 6">
            <a:extLst>
              <a:ext uri="{FF2B5EF4-FFF2-40B4-BE49-F238E27FC236}">
                <a16:creationId xmlns="" xmlns:a16="http://schemas.microsoft.com/office/drawing/2014/main" id="{17EABFAD-1FCB-D94A-B28D-9CEB3C76BB4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1407920" y="488255"/>
            <a:ext cx="8277202" cy="707886"/>
          </a:xfrm>
          <a:prstGeom prst="rect">
            <a:avLst/>
          </a:prstGeom>
        </p:spPr>
        <p:txBody>
          <a:bodyPr wrap="none">
            <a:spAutoFit/>
          </a:bodyPr>
          <a:lstStyle/>
          <a:p>
            <a:pPr algn="ctr"/>
            <a:r>
              <a:rPr lang="fr-FR" sz="4000" b="1" dirty="0">
                <a:solidFill>
                  <a:schemeClr val="accent1"/>
                </a:solidFill>
              </a:rPr>
              <a:t>DONS SPIRITUELS DANS LE MINISTÈRE</a:t>
            </a:r>
            <a:endParaRPr lang="en-US" sz="2000" b="1" dirty="0"/>
          </a:p>
        </p:txBody>
      </p:sp>
    </p:spTree>
    <p:extLst>
      <p:ext uri="{BB962C8B-B14F-4D97-AF65-F5344CB8AC3E}">
        <p14:creationId xmlns:p14="http://schemas.microsoft.com/office/powerpoint/2010/main" val="381111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562894" y="1445622"/>
            <a:ext cx="7193347" cy="4351338"/>
          </a:xfrm>
        </p:spPr>
        <p:txBody>
          <a:bodyPr/>
          <a:lstStyle/>
          <a:p>
            <a:pPr>
              <a:buFont typeface="Arial" panose="020B0604020202020204" pitchFamily="34" charset="0"/>
              <a:buChar char="•"/>
            </a:pPr>
            <a:r>
              <a:rPr lang="fr-FR" sz="2400" dirty="0" smtClean="0"/>
              <a:t>Le prophète Joël prédit une manifestation sans précédent du Saint-Esprit dans les derniers jours. (Joël 2 : 28, 29). </a:t>
            </a:r>
          </a:p>
          <a:p>
            <a:pPr>
              <a:buFont typeface="Arial" panose="020B0604020202020204" pitchFamily="34" charset="0"/>
              <a:buChar char="•"/>
            </a:pPr>
            <a:r>
              <a:rPr lang="fr-FR" sz="2400" dirty="0" smtClean="0"/>
              <a:t>Une démonstration sans précédent de talents, de dons et de capacités se manifestera chez ceux qui bénéficieront de ces dons de Dieu. </a:t>
            </a:r>
          </a:p>
          <a:p>
            <a:pPr>
              <a:buFont typeface="Arial" panose="020B0604020202020204" pitchFamily="34" charset="0"/>
              <a:buChar char="•"/>
            </a:pPr>
            <a:r>
              <a:rPr lang="fr-FR" sz="2400" dirty="0" smtClean="0"/>
              <a:t>Les jeunes auront des visions et des révélations accrues du dessein de Dieu pour leur vie. </a:t>
            </a:r>
          </a:p>
          <a:p>
            <a:pPr>
              <a:buFont typeface="Arial" panose="020B0604020202020204" pitchFamily="34" charset="0"/>
              <a:buChar char="•"/>
            </a:pPr>
            <a:r>
              <a:rPr lang="fr-FR" sz="2400" dirty="0" smtClean="0"/>
              <a:t>Cette réalité sera affirmée et reconnue par la sagesse donnée aux chrétiens plus âgés pendant </a:t>
            </a:r>
            <a:r>
              <a:rPr lang="fr-FR" sz="2400" smtClean="0"/>
              <a:t>leurs songes.  </a:t>
            </a:r>
            <a:endParaRPr lang="fr-FR" sz="2400" dirty="0"/>
          </a:p>
        </p:txBody>
      </p:sp>
      <p:pic>
        <p:nvPicPr>
          <p:cNvPr id="7" name="Picture 6">
            <a:extLst>
              <a:ext uri="{FF2B5EF4-FFF2-40B4-BE49-F238E27FC236}">
                <a16:creationId xmlns="" xmlns:a16="http://schemas.microsoft.com/office/drawing/2014/main" id="{396EEEA9-A7A3-234F-908D-78E78FA4C12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3835799" y="372345"/>
            <a:ext cx="3133102" cy="769441"/>
          </a:xfrm>
          <a:prstGeom prst="rect">
            <a:avLst/>
          </a:prstGeom>
        </p:spPr>
        <p:txBody>
          <a:bodyPr wrap="none">
            <a:spAutoFit/>
          </a:bodyPr>
          <a:lstStyle/>
          <a:p>
            <a:pPr algn="ctr"/>
            <a:r>
              <a:rPr lang="fr-FR" sz="4400" b="1" dirty="0">
                <a:solidFill>
                  <a:schemeClr val="accent1"/>
                </a:solidFill>
              </a:rPr>
              <a:t>La prophétie</a:t>
            </a:r>
          </a:p>
        </p:txBody>
      </p:sp>
    </p:spTree>
    <p:extLst>
      <p:ext uri="{BB962C8B-B14F-4D97-AF65-F5344CB8AC3E}">
        <p14:creationId xmlns:p14="http://schemas.microsoft.com/office/powerpoint/2010/main" val="235631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665925" y="1475456"/>
            <a:ext cx="7230917" cy="4351338"/>
          </a:xfrm>
        </p:spPr>
        <p:txBody>
          <a:bodyPr>
            <a:normAutofit/>
          </a:bodyPr>
          <a:lstStyle/>
          <a:p>
            <a:r>
              <a:rPr lang="fr-FR" sz="2400" dirty="0" smtClean="0"/>
              <a:t>Dieu </a:t>
            </a:r>
            <a:r>
              <a:rPr lang="fr-FR" sz="2400" dirty="0"/>
              <a:t>ne prévoit en aucun cas que tous les dons spirituels résident dans un seul individu. </a:t>
            </a:r>
          </a:p>
          <a:p>
            <a:r>
              <a:rPr lang="fr-FR" sz="2400" dirty="0"/>
              <a:t>L'ensemble des dons, y compris les dons de la foi et de la grâce, sont donnés à l'humanité par le Saint-Esprit de Dieu. Il est de notre privilège de les recevoir et de les utiliser aux fins que Dieu a voulues. </a:t>
            </a:r>
          </a:p>
          <a:p>
            <a:r>
              <a:rPr lang="fr-FR" sz="2400" dirty="0"/>
              <a:t>En tant que disciples chrétiens, tous les jeunes adventistes peuvent être certains que ce don leur est aussi facilement accessible. </a:t>
            </a:r>
            <a:r>
              <a:rPr lang="en-US" sz="2400" dirty="0" smtClean="0"/>
              <a:t> </a:t>
            </a:r>
            <a:endParaRPr lang="en-US" sz="2400" dirty="0"/>
          </a:p>
        </p:txBody>
      </p:sp>
      <p:pic>
        <p:nvPicPr>
          <p:cNvPr id="7" name="Picture 6">
            <a:extLst>
              <a:ext uri="{FF2B5EF4-FFF2-40B4-BE49-F238E27FC236}">
                <a16:creationId xmlns="" xmlns:a16="http://schemas.microsoft.com/office/drawing/2014/main" id="{ECD4C1DE-0BD8-5A48-8B9E-4DA4B7868D7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3743611" y="314617"/>
            <a:ext cx="4215386" cy="707886"/>
          </a:xfrm>
          <a:prstGeom prst="rect">
            <a:avLst/>
          </a:prstGeom>
        </p:spPr>
        <p:txBody>
          <a:bodyPr wrap="none">
            <a:spAutoFit/>
          </a:bodyPr>
          <a:lstStyle/>
          <a:p>
            <a:pPr algn="ctr"/>
            <a:r>
              <a:rPr lang="fr-FR" sz="4000" b="1" dirty="0" smtClean="0">
                <a:solidFill>
                  <a:schemeClr val="accent1"/>
                </a:solidFill>
              </a:rPr>
              <a:t>L'accomplissement</a:t>
            </a:r>
            <a:endParaRPr lang="fr-FR" sz="2000" dirty="0">
              <a:solidFill>
                <a:schemeClr val="accent1"/>
              </a:solidFill>
            </a:endParaRPr>
          </a:p>
        </p:txBody>
      </p:sp>
    </p:spTree>
    <p:extLst>
      <p:ext uri="{BB962C8B-B14F-4D97-AF65-F5344CB8AC3E}">
        <p14:creationId xmlns:p14="http://schemas.microsoft.com/office/powerpoint/2010/main" val="375187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1635616" y="1493430"/>
            <a:ext cx="8031941" cy="4351338"/>
          </a:xfrm>
        </p:spPr>
        <p:txBody>
          <a:bodyPr>
            <a:noAutofit/>
          </a:bodyPr>
          <a:lstStyle/>
          <a:p>
            <a:pPr marL="0" lvl="0" indent="0" algn="ctr">
              <a:buNone/>
            </a:pPr>
            <a:endParaRPr lang="en-US" sz="2600" dirty="0">
              <a:solidFill>
                <a:schemeClr val="accent1"/>
              </a:solidFill>
            </a:endParaRPr>
          </a:p>
          <a:p>
            <a:pPr marL="0" lvl="0" indent="0" algn="ctr">
              <a:buNone/>
            </a:pPr>
            <a:r>
              <a:rPr lang="fr-FR" dirty="0"/>
              <a:t>Énumérez cinq dons que l'esprit de Dieu a donnés à l'église</a:t>
            </a:r>
            <a:r>
              <a:rPr lang="en-US" sz="2600" dirty="0">
                <a:solidFill>
                  <a:schemeClr val="accent1"/>
                </a:solidFill>
              </a:rPr>
              <a:t> </a:t>
            </a:r>
          </a:p>
          <a:p>
            <a:pPr lvl="0"/>
            <a:endParaRPr lang="en-US" sz="2600" dirty="0">
              <a:solidFill>
                <a:schemeClr val="accent1"/>
              </a:solidFill>
            </a:endParaRPr>
          </a:p>
          <a:p>
            <a:pPr marL="0" lvl="0" indent="0">
              <a:buNone/>
            </a:pPr>
            <a:r>
              <a:rPr lang="en-US" sz="2600" dirty="0">
                <a:solidFill>
                  <a:schemeClr val="accent1"/>
                </a:solidFill>
              </a:rPr>
              <a:t> </a:t>
            </a:r>
          </a:p>
          <a:p>
            <a:pPr marL="0" indent="0">
              <a:buNone/>
            </a:pPr>
            <a:endParaRPr lang="en-US" sz="4400" dirty="0">
              <a:solidFill>
                <a:schemeClr val="accent1"/>
              </a:solidFill>
            </a:endParaRPr>
          </a:p>
        </p:txBody>
      </p:sp>
      <p:pic>
        <p:nvPicPr>
          <p:cNvPr id="7" name="Picture 6">
            <a:extLst>
              <a:ext uri="{FF2B5EF4-FFF2-40B4-BE49-F238E27FC236}">
                <a16:creationId xmlns="" xmlns:a16="http://schemas.microsoft.com/office/drawing/2014/main" id="{AC9B3462-E60A-2342-A168-AD20E99E981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
        <p:nvSpPr>
          <p:cNvPr id="3" name="Rectangle 2"/>
          <p:cNvSpPr/>
          <p:nvPr/>
        </p:nvSpPr>
        <p:spPr>
          <a:xfrm>
            <a:off x="3904540" y="187299"/>
            <a:ext cx="2141998" cy="769441"/>
          </a:xfrm>
          <a:prstGeom prst="rect">
            <a:avLst/>
          </a:prstGeom>
        </p:spPr>
        <p:txBody>
          <a:bodyPr wrap="none">
            <a:spAutoFit/>
          </a:bodyPr>
          <a:lstStyle/>
          <a:p>
            <a:pPr algn="ctr"/>
            <a:r>
              <a:rPr lang="en-US" sz="4400" b="1" dirty="0">
                <a:solidFill>
                  <a:schemeClr val="accent1"/>
                </a:solidFill>
              </a:rPr>
              <a:t>Explorer</a:t>
            </a:r>
            <a:endParaRPr lang="en-US" sz="4400" dirty="0">
              <a:solidFill>
                <a:schemeClr val="accent1"/>
              </a:solidFill>
            </a:endParaRPr>
          </a:p>
        </p:txBody>
      </p:sp>
    </p:spTree>
    <p:extLst>
      <p:ext uri="{BB962C8B-B14F-4D97-AF65-F5344CB8AC3E}">
        <p14:creationId xmlns:p14="http://schemas.microsoft.com/office/powerpoint/2010/main" val="380614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3019499" y="1648495"/>
            <a:ext cx="6562383" cy="2989033"/>
          </a:xfrm>
        </p:spPr>
        <p:txBody>
          <a:bodyPr>
            <a:normAutofit lnSpcReduction="10000"/>
          </a:bodyPr>
          <a:lstStyle/>
          <a:p>
            <a:pPr marL="0" indent="0">
              <a:buNone/>
            </a:pPr>
            <a:r>
              <a:rPr lang="fr-FR" sz="2400" dirty="0" smtClean="0"/>
              <a:t>Pouvez-vous identifier le don ou le talent spécifique de ces personnages bibliques ?</a:t>
            </a:r>
          </a:p>
          <a:p>
            <a:pPr>
              <a:buFont typeface="Arial" panose="020B0604020202020204" pitchFamily="34" charset="0"/>
              <a:buChar char="•"/>
            </a:pPr>
            <a:r>
              <a:rPr lang="fr-FR" sz="2400" dirty="0" smtClean="0"/>
              <a:t>Samson</a:t>
            </a:r>
          </a:p>
          <a:p>
            <a:pPr>
              <a:buFont typeface="Arial" panose="020B0604020202020204" pitchFamily="34" charset="0"/>
              <a:buChar char="•"/>
            </a:pPr>
            <a:r>
              <a:rPr lang="fr-FR" sz="2400" dirty="0" smtClean="0"/>
              <a:t>Salomon</a:t>
            </a:r>
          </a:p>
          <a:p>
            <a:pPr>
              <a:buFont typeface="Arial" panose="020B0604020202020204" pitchFamily="34" charset="0"/>
              <a:buChar char="•"/>
            </a:pPr>
            <a:r>
              <a:rPr lang="fr-FR" sz="2400" dirty="0" smtClean="0"/>
              <a:t>Osée</a:t>
            </a:r>
          </a:p>
          <a:p>
            <a:pPr>
              <a:buFont typeface="Arial" panose="020B0604020202020204" pitchFamily="34" charset="0"/>
              <a:buChar char="•"/>
            </a:pPr>
            <a:r>
              <a:rPr lang="fr-FR" sz="2400" dirty="0" smtClean="0"/>
              <a:t>Ruth</a:t>
            </a:r>
          </a:p>
          <a:p>
            <a:pPr>
              <a:buFont typeface="Arial" panose="020B0604020202020204" pitchFamily="34" charset="0"/>
              <a:buChar char="•"/>
            </a:pPr>
            <a:r>
              <a:rPr lang="fr-FR" sz="2400" dirty="0" smtClean="0"/>
              <a:t>Esther</a:t>
            </a:r>
            <a:r>
              <a:rPr lang="en-US" dirty="0" smtClean="0"/>
              <a:t>  </a:t>
            </a:r>
            <a:endParaRPr lang="en-US" dirty="0"/>
          </a:p>
        </p:txBody>
      </p:sp>
      <p:pic>
        <p:nvPicPr>
          <p:cNvPr id="7" name="Picture 6">
            <a:extLst>
              <a:ext uri="{FF2B5EF4-FFF2-40B4-BE49-F238E27FC236}">
                <a16:creationId xmlns="" xmlns:a16="http://schemas.microsoft.com/office/drawing/2014/main" id="{06F55560-52A5-4D46-B325-CC2616B4735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
        <p:nvSpPr>
          <p:cNvPr id="3" name="Rectangle 2"/>
          <p:cNvSpPr/>
          <p:nvPr/>
        </p:nvSpPr>
        <p:spPr>
          <a:xfrm>
            <a:off x="419591" y="349825"/>
            <a:ext cx="9884629" cy="646331"/>
          </a:xfrm>
          <a:prstGeom prst="rect">
            <a:avLst/>
          </a:prstGeom>
        </p:spPr>
        <p:txBody>
          <a:bodyPr wrap="none">
            <a:spAutoFit/>
          </a:bodyPr>
          <a:lstStyle/>
          <a:p>
            <a:pPr algn="ctr"/>
            <a:r>
              <a:rPr lang="fr-FR" sz="3600" b="1" dirty="0">
                <a:solidFill>
                  <a:schemeClr val="accent1"/>
                </a:solidFill>
              </a:rPr>
              <a:t>LES DONS DÉMONTRÉS DANS L'HISTOIRE BIBLIQUE</a:t>
            </a:r>
            <a:endParaRPr lang="en-US" dirty="0">
              <a:solidFill>
                <a:schemeClr val="accent1"/>
              </a:solidFill>
            </a:endParaRPr>
          </a:p>
        </p:txBody>
      </p:sp>
    </p:spTree>
    <p:extLst>
      <p:ext uri="{BB962C8B-B14F-4D97-AF65-F5344CB8AC3E}">
        <p14:creationId xmlns:p14="http://schemas.microsoft.com/office/powerpoint/2010/main" val="3114661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ACE931C-0BC9-4C1D-9632-705FCDE13715}"/>
              </a:ext>
            </a:extLst>
          </p:cNvPr>
          <p:cNvSpPr>
            <a:spLocks noGrp="1"/>
          </p:cNvSpPr>
          <p:nvPr>
            <p:ph idx="1"/>
          </p:nvPr>
        </p:nvSpPr>
        <p:spPr>
          <a:xfrm>
            <a:off x="2305318" y="1413843"/>
            <a:ext cx="8135046" cy="4351338"/>
          </a:xfrm>
        </p:spPr>
        <p:txBody>
          <a:bodyPr>
            <a:normAutofit/>
          </a:bodyPr>
          <a:lstStyle/>
          <a:p>
            <a:r>
              <a:rPr lang="fr-FR" sz="2400" dirty="0"/>
              <a:t>Des hommes et des femmes fidèles de tous les temps ont compris les bienfaits de vivre par l'Esprit Saint.</a:t>
            </a:r>
          </a:p>
          <a:p>
            <a:r>
              <a:rPr lang="fr-FR" sz="2400" dirty="0"/>
              <a:t>L'un des grands avantages des animateurs de jeunesse est d'inspirer et de motiver les jeunes à développer les dons et les talents que Dieu leur a donnés. </a:t>
            </a:r>
          </a:p>
          <a:p>
            <a:r>
              <a:rPr lang="fr-FR" sz="2400" dirty="0"/>
              <a:t>Les animateurs de jeunesse ont un avantage VIP et peuvent aider à identifier et encourager ces dons. </a:t>
            </a:r>
          </a:p>
          <a:p>
            <a:r>
              <a:rPr lang="fr-FR" sz="2400" dirty="0"/>
              <a:t>De nombreux talents restent inutilisés et dormants simplement parce qu'ils n'ont jamais été identifiés ou encouragés.  </a:t>
            </a:r>
            <a:endParaRPr lang="en-US" sz="2400" dirty="0"/>
          </a:p>
        </p:txBody>
      </p:sp>
      <p:sp>
        <p:nvSpPr>
          <p:cNvPr id="6" name="Title 5">
            <a:extLst>
              <a:ext uri="{FF2B5EF4-FFF2-40B4-BE49-F238E27FC236}">
                <a16:creationId xmlns="" xmlns:a16="http://schemas.microsoft.com/office/drawing/2014/main" id="{DB4B588E-CC2D-4C4F-9AB7-1222FD1C3CC0}"/>
              </a:ext>
            </a:extLst>
          </p:cNvPr>
          <p:cNvSpPr>
            <a:spLocks noGrp="1"/>
          </p:cNvSpPr>
          <p:nvPr>
            <p:ph type="title"/>
          </p:nvPr>
        </p:nvSpPr>
        <p:spPr>
          <a:xfrm>
            <a:off x="838200" y="365126"/>
            <a:ext cx="9149862" cy="1048718"/>
          </a:xfrm>
        </p:spPr>
        <p:txBody>
          <a:bodyPr/>
          <a:lstStyle/>
          <a:p>
            <a:pPr algn="ctr"/>
            <a:r>
              <a:rPr lang="en-US" b="1" dirty="0">
                <a:solidFill>
                  <a:schemeClr val="accent1"/>
                </a:solidFill>
              </a:rPr>
              <a:t>DONS </a:t>
            </a:r>
            <a:r>
              <a:rPr lang="en-US" b="1" dirty="0" smtClean="0">
                <a:solidFill>
                  <a:schemeClr val="accent1"/>
                </a:solidFill>
              </a:rPr>
              <a:t>SPIRITUELS AUJOURD'HUI</a:t>
            </a:r>
            <a:endParaRPr lang="en-US" dirty="0">
              <a:solidFill>
                <a:schemeClr val="accent1"/>
              </a:solidFill>
            </a:endParaRPr>
          </a:p>
        </p:txBody>
      </p:sp>
      <p:pic>
        <p:nvPicPr>
          <p:cNvPr id="8" name="Picture 7">
            <a:extLst>
              <a:ext uri="{FF2B5EF4-FFF2-40B4-BE49-F238E27FC236}">
                <a16:creationId xmlns="" xmlns:a16="http://schemas.microsoft.com/office/drawing/2014/main" id="{657A5BCC-9BD8-5B4C-AC69-FCB52C4EC86D}"/>
              </a:ext>
            </a:extLst>
          </p:cNvPr>
          <p:cNvPicPr>
            <a:picLocks noChangeAspect="1"/>
          </p:cNvPicPr>
          <p:nvPr/>
        </p:nvPicPr>
        <p:blipFill rotWithShape="1">
          <a:blip r:embed="rId2"/>
          <a:srcRect t="21186" b="22987"/>
          <a:stretch/>
        </p:blipFill>
        <p:spPr>
          <a:xfrm>
            <a:off x="692164" y="4676141"/>
            <a:ext cx="1513282" cy="1305633"/>
          </a:xfrm>
          <a:prstGeom prst="rect">
            <a:avLst/>
          </a:prstGeom>
        </p:spPr>
      </p:pic>
      <p:sp>
        <p:nvSpPr>
          <p:cNvPr id="5" name="Rectangle 4"/>
          <p:cNvSpPr/>
          <p:nvPr/>
        </p:nvSpPr>
        <p:spPr>
          <a:xfrm>
            <a:off x="54231" y="581909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563822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906</TotalTime>
  <Words>1251</Words>
  <Application>Microsoft Office PowerPoint</Application>
  <PresentationFormat>Grand écran</PresentationFormat>
  <Paragraphs>109</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19</vt:i4>
      </vt:variant>
    </vt:vector>
  </HeadingPairs>
  <TitlesOfParts>
    <vt:vector size="26" baseType="lpstr">
      <vt:lpstr>Arial</vt:lpstr>
      <vt:lpstr>Calibri</vt:lpstr>
      <vt:lpstr>Calibri Light</vt:lpstr>
      <vt:lpstr>Office Theme</vt:lpstr>
      <vt:lpstr>2_Custom Design</vt:lpstr>
      <vt:lpstr>1_Custom Design</vt:lpstr>
      <vt:lpstr>Custom Design</vt:lpstr>
      <vt:lpstr>Séminaire 8 - Servir Dons spirituels et service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DONS SPIRITUELS AUJOURD'HUI</vt:lpstr>
      <vt:lpstr>LES DONS SPIRITUELS AUJOURD'HUI</vt:lpstr>
      <vt:lpstr>DONS SPIRITUELS AUJOURD'HUI</vt:lpstr>
      <vt:lpstr>LES DONS SPIRITUELS AUJOURD'HUI</vt:lpstr>
      <vt:lpstr>DONS SPIRITUELS AUJOURD'HUI</vt:lpstr>
      <vt:lpstr>DONS SPIRITUELS AUJOURD'HUI</vt:lpstr>
      <vt:lpstr>DONS SPIRITUELS AUJOURD'HUI</vt:lpstr>
      <vt:lpstr>Explorer </vt:lpstr>
      <vt:lpstr>CONCLUSION </vt:lpstr>
      <vt:lpstr>ACTIVITES</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29</cp:revision>
  <dcterms:created xsi:type="dcterms:W3CDTF">2018-05-31T05:51:27Z</dcterms:created>
  <dcterms:modified xsi:type="dcterms:W3CDTF">2020-09-16T10:29:17Z</dcterms:modified>
</cp:coreProperties>
</file>