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7" r:id="rId2"/>
    <p:sldMasterId id="2147483674" r:id="rId3"/>
    <p:sldMasterId id="2147483661" r:id="rId4"/>
  </p:sldMasterIdLst>
  <p:notesMasterIdLst>
    <p:notesMasterId r:id="rId25"/>
  </p:notesMasterIdLst>
  <p:handoutMasterIdLst>
    <p:handoutMasterId r:id="rId26"/>
  </p:handoutMasterIdLst>
  <p:sldIdLst>
    <p:sldId id="282" r:id="rId5"/>
    <p:sldId id="283" r:id="rId6"/>
    <p:sldId id="284" r:id="rId7"/>
    <p:sldId id="285" r:id="rId8"/>
    <p:sldId id="286" r:id="rId9"/>
    <p:sldId id="287" r:id="rId10"/>
    <p:sldId id="303" r:id="rId11"/>
    <p:sldId id="289"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0820E36-C96D-8A46-B326-9CBA8DE68E42}">
          <p14:sldIdLst/>
        </p14:section>
        <p14:section name="Untitled Section" id="{94477824-1078-8C46-945F-3B8A573AC76B}">
          <p14:sldIdLst>
            <p14:sldId id="282"/>
            <p14:sldId id="283"/>
            <p14:sldId id="284"/>
            <p14:sldId id="285"/>
            <p14:sldId id="286"/>
            <p14:sldId id="287"/>
            <p14:sldId id="303"/>
            <p14:sldId id="289"/>
            <p14:sldId id="290"/>
            <p14:sldId id="291"/>
            <p14:sldId id="292"/>
            <p14:sldId id="293"/>
            <p14:sldId id="294"/>
            <p14:sldId id="295"/>
            <p14:sldId id="296"/>
            <p14:sldId id="297"/>
            <p14:sldId id="298"/>
            <p14:sldId id="299"/>
            <p14:sldId id="300"/>
            <p14:sldId id="30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3080" autoAdjust="0"/>
  </p:normalViewPr>
  <p:slideViewPr>
    <p:cSldViewPr snapToGrid="0" snapToObjects="1">
      <p:cViewPr varScale="1">
        <p:scale>
          <a:sx n="69" d="100"/>
          <a:sy n="69" d="100"/>
        </p:scale>
        <p:origin x="744" y="72"/>
      </p:cViewPr>
      <p:guideLst>
        <p:guide orient="horz" pos="2160"/>
        <p:guide pos="3840"/>
      </p:guideLst>
    </p:cSldViewPr>
  </p:slideViewPr>
  <p:notesTextViewPr>
    <p:cViewPr>
      <p:scale>
        <a:sx n="1" d="1"/>
        <a:sy n="1" d="1"/>
      </p:scale>
      <p:origin x="0" y="0"/>
    </p:cViewPr>
  </p:notesTextViewPr>
  <p:sorterViewPr>
    <p:cViewPr>
      <p:scale>
        <a:sx n="66" d="100"/>
        <a:sy n="66" d="100"/>
      </p:scale>
      <p:origin x="0" y="96"/>
    </p:cViewPr>
  </p:sorterViewPr>
  <p:notesViewPr>
    <p:cSldViewPr snapToGrid="0" snapToObjects="1">
      <p:cViewPr varScale="1">
        <p:scale>
          <a:sx n="146" d="100"/>
          <a:sy n="146" d="100"/>
        </p:scale>
        <p:origin x="415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81200757-3EAA-6646-8780-0FECAB34593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7952BA13-8550-474B-A91E-D724DF63966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1BC235-2459-264C-8858-1C3188AD5348}" type="datetimeFigureOut">
              <a:rPr lang="en-US" smtClean="0"/>
              <a:t>9/16/2020</a:t>
            </a:fld>
            <a:endParaRPr lang="en-US"/>
          </a:p>
        </p:txBody>
      </p:sp>
      <p:sp>
        <p:nvSpPr>
          <p:cNvPr id="4" name="Footer Placeholder 3">
            <a:extLst>
              <a:ext uri="{FF2B5EF4-FFF2-40B4-BE49-F238E27FC236}">
                <a16:creationId xmlns="" xmlns:a16="http://schemas.microsoft.com/office/drawing/2014/main" id="{FB6A7454-B891-624A-A350-3B662924B6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52A4547A-E22A-2F4E-A561-0233970BB60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58EC65-90FA-1743-A13B-409402AF0898}" type="slidenum">
              <a:rPr lang="en-US" smtClean="0"/>
              <a:t>‹N°›</a:t>
            </a:fld>
            <a:endParaRPr lang="en-US"/>
          </a:p>
        </p:txBody>
      </p:sp>
    </p:spTree>
    <p:extLst>
      <p:ext uri="{BB962C8B-B14F-4D97-AF65-F5344CB8AC3E}">
        <p14:creationId xmlns:p14="http://schemas.microsoft.com/office/powerpoint/2010/main" val="2825795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E3D297-4040-5A4B-8421-CF2430CAB508}" type="datetimeFigureOut">
              <a:rPr lang="en-US" smtClean="0"/>
              <a:t>9/16/2020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DE1EA7-A93D-BA49-BDA3-4E42378B748F}" type="slidenum">
              <a:rPr lang="en-US" smtClean="0"/>
              <a:t>‹N°›</a:t>
            </a:fld>
            <a:endParaRPr lang="en-US"/>
          </a:p>
        </p:txBody>
      </p:sp>
    </p:spTree>
    <p:extLst>
      <p:ext uri="{BB962C8B-B14F-4D97-AF65-F5344CB8AC3E}">
        <p14:creationId xmlns:p14="http://schemas.microsoft.com/office/powerpoint/2010/main" val="2669856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4158" y="1122363"/>
            <a:ext cx="9123904"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864158" y="3602038"/>
            <a:ext cx="9123904"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FAA5A-C444-814B-AFD0-86E9B49918DA}" type="slidenum">
              <a:rPr lang="en-US" smtClean="0"/>
              <a:t>‹N°›</a:t>
            </a:fld>
            <a:endParaRPr lang="en-US"/>
          </a:p>
        </p:txBody>
      </p:sp>
    </p:spTree>
    <p:extLst>
      <p:ext uri="{BB962C8B-B14F-4D97-AF65-F5344CB8AC3E}">
        <p14:creationId xmlns:p14="http://schemas.microsoft.com/office/powerpoint/2010/main" val="925316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4804874" cy="458855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5185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78DA99-1ED3-F944-BC99-F7C71722FEC6}" type="datetimeFigureOut">
              <a:rPr lang="en-US" smtClean="0"/>
              <a:t>9/16/2020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8FAA5A-C444-814B-AFD0-86E9B49918DA}" type="slidenum">
              <a:rPr lang="en-US" smtClean="0"/>
              <a:t>‹N°›</a:t>
            </a:fld>
            <a:endParaRPr lang="en-US"/>
          </a:p>
        </p:txBody>
      </p:sp>
    </p:spTree>
    <p:extLst>
      <p:ext uri="{BB962C8B-B14F-4D97-AF65-F5344CB8AC3E}">
        <p14:creationId xmlns:p14="http://schemas.microsoft.com/office/powerpoint/2010/main" val="1534867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4804874" cy="45210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45103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78DA99-1ED3-F944-BC99-F7C71722FEC6}" type="datetimeFigureOut">
              <a:rPr lang="en-US" smtClean="0"/>
              <a:t>9/16/2020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8FAA5A-C444-814B-AFD0-86E9B49918DA}" type="slidenum">
              <a:rPr lang="en-US" smtClean="0"/>
              <a:t>‹N°›</a:t>
            </a:fld>
            <a:endParaRPr lang="en-US"/>
          </a:p>
        </p:txBody>
      </p:sp>
    </p:spTree>
    <p:extLst>
      <p:ext uri="{BB962C8B-B14F-4D97-AF65-F5344CB8AC3E}">
        <p14:creationId xmlns:p14="http://schemas.microsoft.com/office/powerpoint/2010/main" val="945563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9149862" cy="387009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78DA99-1ED3-F944-BC99-F7C71722FEC6}"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FAA5A-C444-814B-AFD0-86E9B49918DA}" type="slidenum">
              <a:rPr lang="en-US" smtClean="0"/>
              <a:t>‹N°›</a:t>
            </a:fld>
            <a:endParaRPr lang="en-US"/>
          </a:p>
        </p:txBody>
      </p:sp>
    </p:spTree>
    <p:extLst>
      <p:ext uri="{BB962C8B-B14F-4D97-AF65-F5344CB8AC3E}">
        <p14:creationId xmlns:p14="http://schemas.microsoft.com/office/powerpoint/2010/main" val="708050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42579" y="365125"/>
            <a:ext cx="1745483" cy="52865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315200" cy="528652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78DA99-1ED3-F944-BC99-F7C71722FEC6}"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FAA5A-C444-814B-AFD0-86E9B49918DA}" type="slidenum">
              <a:rPr lang="en-US" smtClean="0"/>
              <a:t>‹N°›</a:t>
            </a:fld>
            <a:endParaRPr lang="en-US"/>
          </a:p>
        </p:txBody>
      </p:sp>
    </p:spTree>
    <p:extLst>
      <p:ext uri="{BB962C8B-B14F-4D97-AF65-F5344CB8AC3E}">
        <p14:creationId xmlns:p14="http://schemas.microsoft.com/office/powerpoint/2010/main" val="1003563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71357C-11C5-F64B-80A1-179A53FEAC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D2C514C5-717E-FA42-924E-41A15677D7AD}"/>
              </a:ext>
            </a:extLst>
          </p:cNvPr>
          <p:cNvSpPr>
            <a:spLocks noGrp="1"/>
          </p:cNvSpPr>
          <p:nvPr>
            <p:ph type="dt" sz="half" idx="10"/>
          </p:nvPr>
        </p:nvSpPr>
        <p:spPr/>
        <p:txBody>
          <a:bodyPr/>
          <a:lstStyle/>
          <a:p>
            <a:fld id="{9478DA99-1ED3-F944-BC99-F7C71722FEC6}" type="datetimeFigureOut">
              <a:rPr lang="en-US" smtClean="0"/>
              <a:t>9/16/2020</a:t>
            </a:fld>
            <a:endParaRPr lang="en-US"/>
          </a:p>
        </p:txBody>
      </p:sp>
      <p:sp>
        <p:nvSpPr>
          <p:cNvPr id="4" name="Footer Placeholder 3">
            <a:extLst>
              <a:ext uri="{FF2B5EF4-FFF2-40B4-BE49-F238E27FC236}">
                <a16:creationId xmlns="" xmlns:a16="http://schemas.microsoft.com/office/drawing/2014/main" id="{FC2BF8D1-F08C-4B4B-8FBD-B9A51D893F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20D2542C-15C0-7F4E-A2EC-156AC0625D09}"/>
              </a:ext>
            </a:extLst>
          </p:cNvPr>
          <p:cNvSpPr>
            <a:spLocks noGrp="1"/>
          </p:cNvSpPr>
          <p:nvPr>
            <p:ph type="sldNum" sz="quarter" idx="12"/>
          </p:nvPr>
        </p:nvSpPr>
        <p:spPr/>
        <p:txBody>
          <a:bodyPr/>
          <a:lstStyle/>
          <a:p>
            <a:fld id="{1B8FAA5A-C444-814B-AFD0-86E9B49918DA}" type="slidenum">
              <a:rPr lang="en-US" smtClean="0"/>
              <a:t>‹N°›</a:t>
            </a:fld>
            <a:endParaRPr lang="en-US"/>
          </a:p>
        </p:txBody>
      </p:sp>
    </p:spTree>
    <p:extLst>
      <p:ext uri="{BB962C8B-B14F-4D97-AF65-F5344CB8AC3E}">
        <p14:creationId xmlns:p14="http://schemas.microsoft.com/office/powerpoint/2010/main" val="2083300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ABB1F3-2F79-F846-A1CB-992303CE7D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E3980858-259F-AC40-B14C-3FF49C2F85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CE069594-5E57-5342-B30C-6783C97FD337}"/>
              </a:ext>
            </a:extLst>
          </p:cNvPr>
          <p:cNvSpPr>
            <a:spLocks noGrp="1"/>
          </p:cNvSpPr>
          <p:nvPr>
            <p:ph type="dt" sz="half" idx="10"/>
          </p:nvPr>
        </p:nvSpPr>
        <p:spPr/>
        <p:txBody>
          <a:bodyPr/>
          <a:lstStyle/>
          <a:p>
            <a:fld id="{3AC56663-F467-724F-9C4A-7CBA8A3563E3}" type="datetimeFigureOut">
              <a:rPr lang="en-US" smtClean="0"/>
              <a:t>9/16/2020</a:t>
            </a:fld>
            <a:endParaRPr lang="en-US"/>
          </a:p>
        </p:txBody>
      </p:sp>
      <p:sp>
        <p:nvSpPr>
          <p:cNvPr id="5" name="Footer Placeholder 4">
            <a:extLst>
              <a:ext uri="{FF2B5EF4-FFF2-40B4-BE49-F238E27FC236}">
                <a16:creationId xmlns="" xmlns:a16="http://schemas.microsoft.com/office/drawing/2014/main" id="{42B66AEB-FBD4-6746-86B8-78B4F52AEB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623BA5E-E67C-0B4C-9238-6B242BCDA18E}"/>
              </a:ext>
            </a:extLst>
          </p:cNvPr>
          <p:cNvSpPr>
            <a:spLocks noGrp="1"/>
          </p:cNvSpPr>
          <p:nvPr>
            <p:ph type="sldNum" sz="quarter" idx="12"/>
          </p:nvPr>
        </p:nvSpPr>
        <p:spPr/>
        <p:txBody>
          <a:bodyPr/>
          <a:lstStyle/>
          <a:p>
            <a:fld id="{D68BBED7-DA09-AB4F-934B-FB262E64A154}" type="slidenum">
              <a:rPr lang="en-US" smtClean="0"/>
              <a:t>‹N°›</a:t>
            </a:fld>
            <a:endParaRPr lang="en-US"/>
          </a:p>
        </p:txBody>
      </p:sp>
    </p:spTree>
    <p:extLst>
      <p:ext uri="{BB962C8B-B14F-4D97-AF65-F5344CB8AC3E}">
        <p14:creationId xmlns:p14="http://schemas.microsoft.com/office/powerpoint/2010/main" val="3381865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FB99D2-C797-0F48-9ABD-171893FE58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2F4318D-0359-3C4B-9D07-B5EC6CE85F8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1CA1F22-3F23-2A45-8242-4E20BB979C4E}"/>
              </a:ext>
            </a:extLst>
          </p:cNvPr>
          <p:cNvSpPr>
            <a:spLocks noGrp="1"/>
          </p:cNvSpPr>
          <p:nvPr>
            <p:ph type="dt" sz="half" idx="10"/>
          </p:nvPr>
        </p:nvSpPr>
        <p:spPr/>
        <p:txBody>
          <a:bodyPr/>
          <a:lstStyle/>
          <a:p>
            <a:fld id="{3AC56663-F467-724F-9C4A-7CBA8A3563E3}" type="datetimeFigureOut">
              <a:rPr lang="en-US" smtClean="0"/>
              <a:t>9/16/2020</a:t>
            </a:fld>
            <a:endParaRPr lang="en-US"/>
          </a:p>
        </p:txBody>
      </p:sp>
      <p:sp>
        <p:nvSpPr>
          <p:cNvPr id="5" name="Footer Placeholder 4">
            <a:extLst>
              <a:ext uri="{FF2B5EF4-FFF2-40B4-BE49-F238E27FC236}">
                <a16:creationId xmlns="" xmlns:a16="http://schemas.microsoft.com/office/drawing/2014/main" id="{7D8EDDB2-8821-814A-AFCB-FB011EA766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EE04ADE-8591-D54D-82C0-8CA9A835C3C2}"/>
              </a:ext>
            </a:extLst>
          </p:cNvPr>
          <p:cNvSpPr>
            <a:spLocks noGrp="1"/>
          </p:cNvSpPr>
          <p:nvPr>
            <p:ph type="sldNum" sz="quarter" idx="12"/>
          </p:nvPr>
        </p:nvSpPr>
        <p:spPr/>
        <p:txBody>
          <a:bodyPr/>
          <a:lstStyle/>
          <a:p>
            <a:fld id="{D68BBED7-DA09-AB4F-934B-FB262E64A154}" type="slidenum">
              <a:rPr lang="en-US" smtClean="0"/>
              <a:t>‹N°›</a:t>
            </a:fld>
            <a:endParaRPr lang="en-US"/>
          </a:p>
        </p:txBody>
      </p:sp>
    </p:spTree>
    <p:extLst>
      <p:ext uri="{BB962C8B-B14F-4D97-AF65-F5344CB8AC3E}">
        <p14:creationId xmlns:p14="http://schemas.microsoft.com/office/powerpoint/2010/main" val="3690901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4B65A4-CD34-E542-AA3B-410F99F5C0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0336E2E-A226-6E4B-A0BF-59936A911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6B76ECF6-06B1-1042-9703-D25028AEBCA1}"/>
              </a:ext>
            </a:extLst>
          </p:cNvPr>
          <p:cNvSpPr>
            <a:spLocks noGrp="1"/>
          </p:cNvSpPr>
          <p:nvPr>
            <p:ph type="dt" sz="half" idx="10"/>
          </p:nvPr>
        </p:nvSpPr>
        <p:spPr/>
        <p:txBody>
          <a:bodyPr/>
          <a:lstStyle/>
          <a:p>
            <a:fld id="{3AC56663-F467-724F-9C4A-7CBA8A3563E3}" type="datetimeFigureOut">
              <a:rPr lang="en-US" smtClean="0"/>
              <a:t>9/16/2020</a:t>
            </a:fld>
            <a:endParaRPr lang="en-US"/>
          </a:p>
        </p:txBody>
      </p:sp>
      <p:sp>
        <p:nvSpPr>
          <p:cNvPr id="5" name="Footer Placeholder 4">
            <a:extLst>
              <a:ext uri="{FF2B5EF4-FFF2-40B4-BE49-F238E27FC236}">
                <a16:creationId xmlns="" xmlns:a16="http://schemas.microsoft.com/office/drawing/2014/main" id="{2F574429-843C-AE4C-879F-09208EB68B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713CF58-EB45-EE45-AB88-CE542A8C9D48}"/>
              </a:ext>
            </a:extLst>
          </p:cNvPr>
          <p:cNvSpPr>
            <a:spLocks noGrp="1"/>
          </p:cNvSpPr>
          <p:nvPr>
            <p:ph type="sldNum" sz="quarter" idx="12"/>
          </p:nvPr>
        </p:nvSpPr>
        <p:spPr/>
        <p:txBody>
          <a:bodyPr/>
          <a:lstStyle/>
          <a:p>
            <a:fld id="{D68BBED7-DA09-AB4F-934B-FB262E64A154}" type="slidenum">
              <a:rPr lang="en-US" smtClean="0"/>
              <a:t>‹N°›</a:t>
            </a:fld>
            <a:endParaRPr lang="en-US"/>
          </a:p>
        </p:txBody>
      </p:sp>
    </p:spTree>
    <p:extLst>
      <p:ext uri="{BB962C8B-B14F-4D97-AF65-F5344CB8AC3E}">
        <p14:creationId xmlns:p14="http://schemas.microsoft.com/office/powerpoint/2010/main" val="3595838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C7590B-D6EA-2843-A98D-0BF4416D27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8C0711A-2741-5245-BFBE-542A2F566CF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B01226C9-E965-3748-B951-5540808692A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58453920-1A77-3441-B716-C87809F2197A}"/>
              </a:ext>
            </a:extLst>
          </p:cNvPr>
          <p:cNvSpPr>
            <a:spLocks noGrp="1"/>
          </p:cNvSpPr>
          <p:nvPr>
            <p:ph type="dt" sz="half" idx="10"/>
          </p:nvPr>
        </p:nvSpPr>
        <p:spPr/>
        <p:txBody>
          <a:bodyPr/>
          <a:lstStyle/>
          <a:p>
            <a:fld id="{3AC56663-F467-724F-9C4A-7CBA8A3563E3}" type="datetimeFigureOut">
              <a:rPr lang="en-US" smtClean="0"/>
              <a:t>9/16/2020</a:t>
            </a:fld>
            <a:endParaRPr lang="en-US"/>
          </a:p>
        </p:txBody>
      </p:sp>
      <p:sp>
        <p:nvSpPr>
          <p:cNvPr id="6" name="Footer Placeholder 5">
            <a:extLst>
              <a:ext uri="{FF2B5EF4-FFF2-40B4-BE49-F238E27FC236}">
                <a16:creationId xmlns="" xmlns:a16="http://schemas.microsoft.com/office/drawing/2014/main" id="{8580F5CA-0C05-DF49-8CFB-0F7715D6E7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2B5DE6D-D58D-6246-8560-6B48561FACB5}"/>
              </a:ext>
            </a:extLst>
          </p:cNvPr>
          <p:cNvSpPr>
            <a:spLocks noGrp="1"/>
          </p:cNvSpPr>
          <p:nvPr>
            <p:ph type="sldNum" sz="quarter" idx="12"/>
          </p:nvPr>
        </p:nvSpPr>
        <p:spPr/>
        <p:txBody>
          <a:bodyPr/>
          <a:lstStyle/>
          <a:p>
            <a:fld id="{D68BBED7-DA09-AB4F-934B-FB262E64A154}" type="slidenum">
              <a:rPr lang="en-US" smtClean="0"/>
              <a:t>‹N°›</a:t>
            </a:fld>
            <a:endParaRPr lang="en-US"/>
          </a:p>
        </p:txBody>
      </p:sp>
    </p:spTree>
    <p:extLst>
      <p:ext uri="{BB962C8B-B14F-4D97-AF65-F5344CB8AC3E}">
        <p14:creationId xmlns:p14="http://schemas.microsoft.com/office/powerpoint/2010/main" val="13773922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5C120D-9C98-7541-A4D1-ECDDBCE362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1081D796-17A2-6D43-9454-BAD3FEB1F1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67166ED1-50C0-D648-B865-172DA5AA275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5E61E471-E208-3546-857E-10892FC3C6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1C319FF5-6763-2047-B0CB-67E2B432419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1B036FF-1BB5-614A-AB87-E9F39D61E0AC}"/>
              </a:ext>
            </a:extLst>
          </p:cNvPr>
          <p:cNvSpPr>
            <a:spLocks noGrp="1"/>
          </p:cNvSpPr>
          <p:nvPr>
            <p:ph type="dt" sz="half" idx="10"/>
          </p:nvPr>
        </p:nvSpPr>
        <p:spPr/>
        <p:txBody>
          <a:bodyPr/>
          <a:lstStyle/>
          <a:p>
            <a:fld id="{3AC56663-F467-724F-9C4A-7CBA8A3563E3}" type="datetimeFigureOut">
              <a:rPr lang="en-US" smtClean="0"/>
              <a:t>9/16/2020</a:t>
            </a:fld>
            <a:endParaRPr lang="en-US"/>
          </a:p>
        </p:txBody>
      </p:sp>
      <p:sp>
        <p:nvSpPr>
          <p:cNvPr id="8" name="Footer Placeholder 7">
            <a:extLst>
              <a:ext uri="{FF2B5EF4-FFF2-40B4-BE49-F238E27FC236}">
                <a16:creationId xmlns="" xmlns:a16="http://schemas.microsoft.com/office/drawing/2014/main" id="{08FA02C5-07EA-A94F-8E2E-932EC50AA1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0E1B4373-3B73-AD43-AAAC-28A7D836113A}"/>
              </a:ext>
            </a:extLst>
          </p:cNvPr>
          <p:cNvSpPr>
            <a:spLocks noGrp="1"/>
          </p:cNvSpPr>
          <p:nvPr>
            <p:ph type="sldNum" sz="quarter" idx="12"/>
          </p:nvPr>
        </p:nvSpPr>
        <p:spPr/>
        <p:txBody>
          <a:bodyPr/>
          <a:lstStyle/>
          <a:p>
            <a:fld id="{D68BBED7-DA09-AB4F-934B-FB262E64A154}" type="slidenum">
              <a:rPr lang="en-US" smtClean="0"/>
              <a:t>‹N°›</a:t>
            </a:fld>
            <a:endParaRPr lang="en-US"/>
          </a:p>
        </p:txBody>
      </p:sp>
    </p:spTree>
    <p:extLst>
      <p:ext uri="{BB962C8B-B14F-4D97-AF65-F5344CB8AC3E}">
        <p14:creationId xmlns:p14="http://schemas.microsoft.com/office/powerpoint/2010/main" val="1513757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FAA5A-C444-814B-AFD0-86E9B49918DA}" type="slidenum">
              <a:rPr lang="en-US" smtClean="0"/>
              <a:t>‹N°›</a:t>
            </a:fld>
            <a:endParaRPr lang="en-US"/>
          </a:p>
        </p:txBody>
      </p:sp>
    </p:spTree>
    <p:extLst>
      <p:ext uri="{BB962C8B-B14F-4D97-AF65-F5344CB8AC3E}">
        <p14:creationId xmlns:p14="http://schemas.microsoft.com/office/powerpoint/2010/main" val="18639325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4ED90F-BA98-264C-A85A-FA17BB104E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9E997709-99BE-384F-AF93-DB01D29AD36E}"/>
              </a:ext>
            </a:extLst>
          </p:cNvPr>
          <p:cNvSpPr>
            <a:spLocks noGrp="1"/>
          </p:cNvSpPr>
          <p:nvPr>
            <p:ph type="dt" sz="half" idx="10"/>
          </p:nvPr>
        </p:nvSpPr>
        <p:spPr/>
        <p:txBody>
          <a:bodyPr/>
          <a:lstStyle/>
          <a:p>
            <a:fld id="{3AC56663-F467-724F-9C4A-7CBA8A3563E3}" type="datetimeFigureOut">
              <a:rPr lang="en-US" smtClean="0"/>
              <a:t>9/16/2020</a:t>
            </a:fld>
            <a:endParaRPr lang="en-US"/>
          </a:p>
        </p:txBody>
      </p:sp>
      <p:sp>
        <p:nvSpPr>
          <p:cNvPr id="4" name="Footer Placeholder 3">
            <a:extLst>
              <a:ext uri="{FF2B5EF4-FFF2-40B4-BE49-F238E27FC236}">
                <a16:creationId xmlns="" xmlns:a16="http://schemas.microsoft.com/office/drawing/2014/main" id="{E1418142-6FC2-7443-A565-C33D93A7BB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2246F0CE-1BB1-7747-8F15-75898CB4A040}"/>
              </a:ext>
            </a:extLst>
          </p:cNvPr>
          <p:cNvSpPr>
            <a:spLocks noGrp="1"/>
          </p:cNvSpPr>
          <p:nvPr>
            <p:ph type="sldNum" sz="quarter" idx="12"/>
          </p:nvPr>
        </p:nvSpPr>
        <p:spPr/>
        <p:txBody>
          <a:bodyPr/>
          <a:lstStyle/>
          <a:p>
            <a:fld id="{D68BBED7-DA09-AB4F-934B-FB262E64A154}" type="slidenum">
              <a:rPr lang="en-US" smtClean="0"/>
              <a:t>‹N°›</a:t>
            </a:fld>
            <a:endParaRPr lang="en-US"/>
          </a:p>
        </p:txBody>
      </p:sp>
    </p:spTree>
    <p:extLst>
      <p:ext uri="{BB962C8B-B14F-4D97-AF65-F5344CB8AC3E}">
        <p14:creationId xmlns:p14="http://schemas.microsoft.com/office/powerpoint/2010/main" val="42730790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E855655-5E02-734C-8B17-5354E364B15C}"/>
              </a:ext>
            </a:extLst>
          </p:cNvPr>
          <p:cNvSpPr>
            <a:spLocks noGrp="1"/>
          </p:cNvSpPr>
          <p:nvPr>
            <p:ph type="dt" sz="half" idx="10"/>
          </p:nvPr>
        </p:nvSpPr>
        <p:spPr/>
        <p:txBody>
          <a:bodyPr/>
          <a:lstStyle/>
          <a:p>
            <a:fld id="{3AC56663-F467-724F-9C4A-7CBA8A3563E3}" type="datetimeFigureOut">
              <a:rPr lang="en-US" smtClean="0"/>
              <a:t>9/16/2020</a:t>
            </a:fld>
            <a:endParaRPr lang="en-US"/>
          </a:p>
        </p:txBody>
      </p:sp>
      <p:sp>
        <p:nvSpPr>
          <p:cNvPr id="3" name="Footer Placeholder 2">
            <a:extLst>
              <a:ext uri="{FF2B5EF4-FFF2-40B4-BE49-F238E27FC236}">
                <a16:creationId xmlns="" xmlns:a16="http://schemas.microsoft.com/office/drawing/2014/main" id="{820B04DA-AB26-D94B-BC45-36F3609B83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6D98A3A1-20D2-074B-AFFF-E88912E453A0}"/>
              </a:ext>
            </a:extLst>
          </p:cNvPr>
          <p:cNvSpPr>
            <a:spLocks noGrp="1"/>
          </p:cNvSpPr>
          <p:nvPr>
            <p:ph type="sldNum" sz="quarter" idx="12"/>
          </p:nvPr>
        </p:nvSpPr>
        <p:spPr/>
        <p:txBody>
          <a:bodyPr/>
          <a:lstStyle/>
          <a:p>
            <a:fld id="{D68BBED7-DA09-AB4F-934B-FB262E64A154}" type="slidenum">
              <a:rPr lang="en-US" smtClean="0"/>
              <a:t>‹N°›</a:t>
            </a:fld>
            <a:endParaRPr lang="en-US"/>
          </a:p>
        </p:txBody>
      </p:sp>
    </p:spTree>
    <p:extLst>
      <p:ext uri="{BB962C8B-B14F-4D97-AF65-F5344CB8AC3E}">
        <p14:creationId xmlns:p14="http://schemas.microsoft.com/office/powerpoint/2010/main" val="27131677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E3A0B5-B39D-2A45-A906-F7C4462195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47F896DB-D884-D547-8A87-1C4B132539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0BB1E257-B35C-B941-8052-F0A6552FE0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319EFA63-6AE3-9B4B-8A64-B5725176B0A7}"/>
              </a:ext>
            </a:extLst>
          </p:cNvPr>
          <p:cNvSpPr>
            <a:spLocks noGrp="1"/>
          </p:cNvSpPr>
          <p:nvPr>
            <p:ph type="dt" sz="half" idx="10"/>
          </p:nvPr>
        </p:nvSpPr>
        <p:spPr/>
        <p:txBody>
          <a:bodyPr/>
          <a:lstStyle/>
          <a:p>
            <a:fld id="{3AC56663-F467-724F-9C4A-7CBA8A3563E3}" type="datetimeFigureOut">
              <a:rPr lang="en-US" smtClean="0"/>
              <a:t>9/16/2020</a:t>
            </a:fld>
            <a:endParaRPr lang="en-US"/>
          </a:p>
        </p:txBody>
      </p:sp>
      <p:sp>
        <p:nvSpPr>
          <p:cNvPr id="6" name="Footer Placeholder 5">
            <a:extLst>
              <a:ext uri="{FF2B5EF4-FFF2-40B4-BE49-F238E27FC236}">
                <a16:creationId xmlns="" xmlns:a16="http://schemas.microsoft.com/office/drawing/2014/main" id="{D3ED90D7-192D-E34A-A129-603DA2806B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F4E2F575-0AB5-ED40-B5A7-8443E9F80F64}"/>
              </a:ext>
            </a:extLst>
          </p:cNvPr>
          <p:cNvSpPr>
            <a:spLocks noGrp="1"/>
          </p:cNvSpPr>
          <p:nvPr>
            <p:ph type="sldNum" sz="quarter" idx="12"/>
          </p:nvPr>
        </p:nvSpPr>
        <p:spPr/>
        <p:txBody>
          <a:bodyPr/>
          <a:lstStyle/>
          <a:p>
            <a:fld id="{D68BBED7-DA09-AB4F-934B-FB262E64A154}" type="slidenum">
              <a:rPr lang="en-US" smtClean="0"/>
              <a:t>‹N°›</a:t>
            </a:fld>
            <a:endParaRPr lang="en-US"/>
          </a:p>
        </p:txBody>
      </p:sp>
    </p:spTree>
    <p:extLst>
      <p:ext uri="{BB962C8B-B14F-4D97-AF65-F5344CB8AC3E}">
        <p14:creationId xmlns:p14="http://schemas.microsoft.com/office/powerpoint/2010/main" val="1406968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F9253A-1B2D-7542-9B6F-FA42D86134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A497BB3B-A3FF-F442-BA29-C194E7F395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1CC1370F-B2CB-984E-9BEA-F72D0F7113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D1938331-EB46-A241-945E-A9E29C5A87BD}"/>
              </a:ext>
            </a:extLst>
          </p:cNvPr>
          <p:cNvSpPr>
            <a:spLocks noGrp="1"/>
          </p:cNvSpPr>
          <p:nvPr>
            <p:ph type="dt" sz="half" idx="10"/>
          </p:nvPr>
        </p:nvSpPr>
        <p:spPr/>
        <p:txBody>
          <a:bodyPr/>
          <a:lstStyle/>
          <a:p>
            <a:fld id="{3AC56663-F467-724F-9C4A-7CBA8A3563E3}" type="datetimeFigureOut">
              <a:rPr lang="en-US" smtClean="0"/>
              <a:t>9/16/2020</a:t>
            </a:fld>
            <a:endParaRPr lang="en-US"/>
          </a:p>
        </p:txBody>
      </p:sp>
      <p:sp>
        <p:nvSpPr>
          <p:cNvPr id="6" name="Footer Placeholder 5">
            <a:extLst>
              <a:ext uri="{FF2B5EF4-FFF2-40B4-BE49-F238E27FC236}">
                <a16:creationId xmlns="" xmlns:a16="http://schemas.microsoft.com/office/drawing/2014/main" id="{9E3BF304-2F66-0D4A-A0C9-740E3F5871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25082B4A-2276-9647-AE95-D82B839ADC56}"/>
              </a:ext>
            </a:extLst>
          </p:cNvPr>
          <p:cNvSpPr>
            <a:spLocks noGrp="1"/>
          </p:cNvSpPr>
          <p:nvPr>
            <p:ph type="sldNum" sz="quarter" idx="12"/>
          </p:nvPr>
        </p:nvSpPr>
        <p:spPr/>
        <p:txBody>
          <a:bodyPr/>
          <a:lstStyle/>
          <a:p>
            <a:fld id="{D68BBED7-DA09-AB4F-934B-FB262E64A154}" type="slidenum">
              <a:rPr lang="en-US" smtClean="0"/>
              <a:t>‹N°›</a:t>
            </a:fld>
            <a:endParaRPr lang="en-US"/>
          </a:p>
        </p:txBody>
      </p:sp>
    </p:spTree>
    <p:extLst>
      <p:ext uri="{BB962C8B-B14F-4D97-AF65-F5344CB8AC3E}">
        <p14:creationId xmlns:p14="http://schemas.microsoft.com/office/powerpoint/2010/main" val="38527465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A41937-BF20-1646-BBD2-3DD84A9B65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1B408E7C-DC3E-BA43-90E0-7C30EEDE1BA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7319338-EAE0-7A40-ABC4-13A8A4D6E5F3}"/>
              </a:ext>
            </a:extLst>
          </p:cNvPr>
          <p:cNvSpPr>
            <a:spLocks noGrp="1"/>
          </p:cNvSpPr>
          <p:nvPr>
            <p:ph type="dt" sz="half" idx="10"/>
          </p:nvPr>
        </p:nvSpPr>
        <p:spPr/>
        <p:txBody>
          <a:bodyPr/>
          <a:lstStyle/>
          <a:p>
            <a:fld id="{3AC56663-F467-724F-9C4A-7CBA8A3563E3}" type="datetimeFigureOut">
              <a:rPr lang="en-US" smtClean="0"/>
              <a:t>9/16/2020</a:t>
            </a:fld>
            <a:endParaRPr lang="en-US"/>
          </a:p>
        </p:txBody>
      </p:sp>
      <p:sp>
        <p:nvSpPr>
          <p:cNvPr id="5" name="Footer Placeholder 4">
            <a:extLst>
              <a:ext uri="{FF2B5EF4-FFF2-40B4-BE49-F238E27FC236}">
                <a16:creationId xmlns="" xmlns:a16="http://schemas.microsoft.com/office/drawing/2014/main" id="{5AAC90C6-4159-024A-93C1-DC92D77C3C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7A47F38-1C00-1A43-8EE6-78C364B37339}"/>
              </a:ext>
            </a:extLst>
          </p:cNvPr>
          <p:cNvSpPr>
            <a:spLocks noGrp="1"/>
          </p:cNvSpPr>
          <p:nvPr>
            <p:ph type="sldNum" sz="quarter" idx="12"/>
          </p:nvPr>
        </p:nvSpPr>
        <p:spPr/>
        <p:txBody>
          <a:bodyPr/>
          <a:lstStyle/>
          <a:p>
            <a:fld id="{D68BBED7-DA09-AB4F-934B-FB262E64A154}" type="slidenum">
              <a:rPr lang="en-US" smtClean="0"/>
              <a:t>‹N°›</a:t>
            </a:fld>
            <a:endParaRPr lang="en-US"/>
          </a:p>
        </p:txBody>
      </p:sp>
    </p:spTree>
    <p:extLst>
      <p:ext uri="{BB962C8B-B14F-4D97-AF65-F5344CB8AC3E}">
        <p14:creationId xmlns:p14="http://schemas.microsoft.com/office/powerpoint/2010/main" val="40455920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7423120A-C540-014D-A196-81DC0AE194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16E69A46-BF32-C540-A37E-7711961970C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BCE7306-3DCD-794D-8DEC-0C27A7C08CA3}"/>
              </a:ext>
            </a:extLst>
          </p:cNvPr>
          <p:cNvSpPr>
            <a:spLocks noGrp="1"/>
          </p:cNvSpPr>
          <p:nvPr>
            <p:ph type="dt" sz="half" idx="10"/>
          </p:nvPr>
        </p:nvSpPr>
        <p:spPr/>
        <p:txBody>
          <a:bodyPr/>
          <a:lstStyle/>
          <a:p>
            <a:fld id="{3AC56663-F467-724F-9C4A-7CBA8A3563E3}" type="datetimeFigureOut">
              <a:rPr lang="en-US" smtClean="0"/>
              <a:t>9/16/2020</a:t>
            </a:fld>
            <a:endParaRPr lang="en-US"/>
          </a:p>
        </p:txBody>
      </p:sp>
      <p:sp>
        <p:nvSpPr>
          <p:cNvPr id="5" name="Footer Placeholder 4">
            <a:extLst>
              <a:ext uri="{FF2B5EF4-FFF2-40B4-BE49-F238E27FC236}">
                <a16:creationId xmlns="" xmlns:a16="http://schemas.microsoft.com/office/drawing/2014/main" id="{71D85206-AC06-CE4A-A628-FAFFF43D62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E8BA3D5-9294-F940-B031-FD487FB58BAA}"/>
              </a:ext>
            </a:extLst>
          </p:cNvPr>
          <p:cNvSpPr>
            <a:spLocks noGrp="1"/>
          </p:cNvSpPr>
          <p:nvPr>
            <p:ph type="sldNum" sz="quarter" idx="12"/>
          </p:nvPr>
        </p:nvSpPr>
        <p:spPr/>
        <p:txBody>
          <a:bodyPr/>
          <a:lstStyle/>
          <a:p>
            <a:fld id="{D68BBED7-DA09-AB4F-934B-FB262E64A154}" type="slidenum">
              <a:rPr lang="en-US" smtClean="0"/>
              <a:t>‹N°›</a:t>
            </a:fld>
            <a:endParaRPr lang="en-US"/>
          </a:p>
        </p:txBody>
      </p:sp>
    </p:spTree>
    <p:extLst>
      <p:ext uri="{BB962C8B-B14F-4D97-AF65-F5344CB8AC3E}">
        <p14:creationId xmlns:p14="http://schemas.microsoft.com/office/powerpoint/2010/main" val="6914916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AB2E44-36DA-4743-803D-A0C615B5C2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8E14E84-EAA2-0943-970C-C978FC4775D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E30744B4-977F-524D-98D3-5F8270BA84E9}"/>
              </a:ext>
            </a:extLst>
          </p:cNvPr>
          <p:cNvSpPr>
            <a:spLocks noGrp="1"/>
          </p:cNvSpPr>
          <p:nvPr>
            <p:ph type="dt" sz="half" idx="10"/>
          </p:nvPr>
        </p:nvSpPr>
        <p:spPr/>
        <p:txBody>
          <a:bodyPr/>
          <a:lstStyle/>
          <a:p>
            <a:fld id="{6134A85A-F517-B84D-9214-7EC82D2BC1FC}" type="datetimeFigureOut">
              <a:rPr lang="en-US" smtClean="0"/>
              <a:t>9/16/2020</a:t>
            </a:fld>
            <a:endParaRPr lang="en-US"/>
          </a:p>
        </p:txBody>
      </p:sp>
      <p:sp>
        <p:nvSpPr>
          <p:cNvPr id="5" name="Footer Placeholder 4">
            <a:extLst>
              <a:ext uri="{FF2B5EF4-FFF2-40B4-BE49-F238E27FC236}">
                <a16:creationId xmlns="" xmlns:a16="http://schemas.microsoft.com/office/drawing/2014/main" id="{85D3C28C-5E07-F041-8436-A1A6AF5D5B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5A61D60-843C-CA49-BA6D-C4FFE484E6EF}"/>
              </a:ext>
            </a:extLst>
          </p:cNvPr>
          <p:cNvSpPr>
            <a:spLocks noGrp="1"/>
          </p:cNvSpPr>
          <p:nvPr>
            <p:ph type="sldNum" sz="quarter" idx="12"/>
          </p:nvPr>
        </p:nvSpPr>
        <p:spPr/>
        <p:txBody>
          <a:bodyPr/>
          <a:lstStyle/>
          <a:p>
            <a:fld id="{2548D0EC-F8CB-074B-BC4C-8EBF90199937}" type="slidenum">
              <a:rPr lang="en-US" smtClean="0"/>
              <a:t>‹N°›</a:t>
            </a:fld>
            <a:endParaRPr lang="en-US"/>
          </a:p>
        </p:txBody>
      </p:sp>
    </p:spTree>
    <p:extLst>
      <p:ext uri="{BB962C8B-B14F-4D97-AF65-F5344CB8AC3E}">
        <p14:creationId xmlns:p14="http://schemas.microsoft.com/office/powerpoint/2010/main" val="26729469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0138C7-0795-CB4E-995F-0C7059F9A8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51BD73C-200E-464F-86B0-3B878E416A69}"/>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46AD399-A317-EA4F-BB28-D4C07E700560}"/>
              </a:ext>
            </a:extLst>
          </p:cNvPr>
          <p:cNvSpPr>
            <a:spLocks noGrp="1"/>
          </p:cNvSpPr>
          <p:nvPr>
            <p:ph type="dt" sz="half" idx="10"/>
          </p:nvPr>
        </p:nvSpPr>
        <p:spPr/>
        <p:txBody>
          <a:bodyPr/>
          <a:lstStyle/>
          <a:p>
            <a:fld id="{6134A85A-F517-B84D-9214-7EC82D2BC1FC}" type="datetimeFigureOut">
              <a:rPr lang="en-US" smtClean="0"/>
              <a:t>9/16/2020</a:t>
            </a:fld>
            <a:endParaRPr lang="en-US"/>
          </a:p>
        </p:txBody>
      </p:sp>
      <p:sp>
        <p:nvSpPr>
          <p:cNvPr id="5" name="Footer Placeholder 4">
            <a:extLst>
              <a:ext uri="{FF2B5EF4-FFF2-40B4-BE49-F238E27FC236}">
                <a16:creationId xmlns="" xmlns:a16="http://schemas.microsoft.com/office/drawing/2014/main" id="{9DA4670C-6D8A-5746-B623-9E521F602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2813A48-745C-5947-950A-E72406D272DE}"/>
              </a:ext>
            </a:extLst>
          </p:cNvPr>
          <p:cNvSpPr>
            <a:spLocks noGrp="1"/>
          </p:cNvSpPr>
          <p:nvPr>
            <p:ph type="sldNum" sz="quarter" idx="12"/>
          </p:nvPr>
        </p:nvSpPr>
        <p:spPr/>
        <p:txBody>
          <a:bodyPr/>
          <a:lstStyle/>
          <a:p>
            <a:fld id="{2548D0EC-F8CB-074B-BC4C-8EBF90199937}" type="slidenum">
              <a:rPr lang="en-US" smtClean="0"/>
              <a:t>‹N°›</a:t>
            </a:fld>
            <a:endParaRPr lang="en-US"/>
          </a:p>
        </p:txBody>
      </p:sp>
    </p:spTree>
    <p:extLst>
      <p:ext uri="{BB962C8B-B14F-4D97-AF65-F5344CB8AC3E}">
        <p14:creationId xmlns:p14="http://schemas.microsoft.com/office/powerpoint/2010/main" val="27145454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A5B10A-60AE-EB49-98E1-D957426E5C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C9F78C1C-9F0D-034A-AFCE-15B725192D9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613AE335-518E-D744-A806-4CEAED111D49}"/>
              </a:ext>
            </a:extLst>
          </p:cNvPr>
          <p:cNvSpPr>
            <a:spLocks noGrp="1"/>
          </p:cNvSpPr>
          <p:nvPr>
            <p:ph type="dt" sz="half" idx="10"/>
          </p:nvPr>
        </p:nvSpPr>
        <p:spPr/>
        <p:txBody>
          <a:bodyPr/>
          <a:lstStyle/>
          <a:p>
            <a:fld id="{6134A85A-F517-B84D-9214-7EC82D2BC1FC}" type="datetimeFigureOut">
              <a:rPr lang="en-US" smtClean="0"/>
              <a:t>9/16/2020</a:t>
            </a:fld>
            <a:endParaRPr lang="en-US"/>
          </a:p>
        </p:txBody>
      </p:sp>
      <p:sp>
        <p:nvSpPr>
          <p:cNvPr id="5" name="Footer Placeholder 4">
            <a:extLst>
              <a:ext uri="{FF2B5EF4-FFF2-40B4-BE49-F238E27FC236}">
                <a16:creationId xmlns="" xmlns:a16="http://schemas.microsoft.com/office/drawing/2014/main" id="{50307580-6999-9640-BE6D-5328398E19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DDAB0F4-4663-3844-B795-6568E0E5D326}"/>
              </a:ext>
            </a:extLst>
          </p:cNvPr>
          <p:cNvSpPr>
            <a:spLocks noGrp="1"/>
          </p:cNvSpPr>
          <p:nvPr>
            <p:ph type="sldNum" sz="quarter" idx="12"/>
          </p:nvPr>
        </p:nvSpPr>
        <p:spPr/>
        <p:txBody>
          <a:bodyPr/>
          <a:lstStyle/>
          <a:p>
            <a:fld id="{2548D0EC-F8CB-074B-BC4C-8EBF90199937}" type="slidenum">
              <a:rPr lang="en-US" smtClean="0"/>
              <a:t>‹N°›</a:t>
            </a:fld>
            <a:endParaRPr lang="en-US"/>
          </a:p>
        </p:txBody>
      </p:sp>
    </p:spTree>
    <p:extLst>
      <p:ext uri="{BB962C8B-B14F-4D97-AF65-F5344CB8AC3E}">
        <p14:creationId xmlns:p14="http://schemas.microsoft.com/office/powerpoint/2010/main" val="9647167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5DCEB2-EAAE-2E48-8AE9-747A0C350E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3041903-8308-514C-80B9-443CF2BDBCEC}"/>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237814B1-0E8C-D547-8CDD-98A742DE32C7}"/>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4E6EDF7C-3A62-3B46-83A9-0097A852537D}"/>
              </a:ext>
            </a:extLst>
          </p:cNvPr>
          <p:cNvSpPr>
            <a:spLocks noGrp="1"/>
          </p:cNvSpPr>
          <p:nvPr>
            <p:ph type="dt" sz="half" idx="10"/>
          </p:nvPr>
        </p:nvSpPr>
        <p:spPr/>
        <p:txBody>
          <a:bodyPr/>
          <a:lstStyle/>
          <a:p>
            <a:fld id="{6134A85A-F517-B84D-9214-7EC82D2BC1FC}" type="datetimeFigureOut">
              <a:rPr lang="en-US" smtClean="0"/>
              <a:t>9/16/2020</a:t>
            </a:fld>
            <a:endParaRPr lang="en-US"/>
          </a:p>
        </p:txBody>
      </p:sp>
      <p:sp>
        <p:nvSpPr>
          <p:cNvPr id="6" name="Footer Placeholder 5">
            <a:extLst>
              <a:ext uri="{FF2B5EF4-FFF2-40B4-BE49-F238E27FC236}">
                <a16:creationId xmlns="" xmlns:a16="http://schemas.microsoft.com/office/drawing/2014/main" id="{FCCA6D9A-F34D-9145-A6E1-E71CE6F49B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F86A584-920A-2E47-9098-CA1C7D4D2700}"/>
              </a:ext>
            </a:extLst>
          </p:cNvPr>
          <p:cNvSpPr>
            <a:spLocks noGrp="1"/>
          </p:cNvSpPr>
          <p:nvPr>
            <p:ph type="sldNum" sz="quarter" idx="12"/>
          </p:nvPr>
        </p:nvSpPr>
        <p:spPr/>
        <p:txBody>
          <a:bodyPr/>
          <a:lstStyle/>
          <a:p>
            <a:fld id="{2548D0EC-F8CB-074B-BC4C-8EBF90199937}" type="slidenum">
              <a:rPr lang="en-US" smtClean="0"/>
              <a:t>‹N°›</a:t>
            </a:fld>
            <a:endParaRPr lang="en-US"/>
          </a:p>
        </p:txBody>
      </p:sp>
    </p:spTree>
    <p:extLst>
      <p:ext uri="{BB962C8B-B14F-4D97-AF65-F5344CB8AC3E}">
        <p14:creationId xmlns:p14="http://schemas.microsoft.com/office/powerpoint/2010/main" val="1077721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9085873"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9085873"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8DA99-1ED3-F944-BC99-F7C71722FEC6}"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FAA5A-C444-814B-AFD0-86E9B49918DA}" type="slidenum">
              <a:rPr lang="en-US" smtClean="0"/>
              <a:t>‹N°›</a:t>
            </a:fld>
            <a:endParaRPr lang="en-US"/>
          </a:p>
        </p:txBody>
      </p:sp>
    </p:spTree>
    <p:extLst>
      <p:ext uri="{BB962C8B-B14F-4D97-AF65-F5344CB8AC3E}">
        <p14:creationId xmlns:p14="http://schemas.microsoft.com/office/powerpoint/2010/main" val="17711149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2CAF7D-9335-7044-81B5-F1A113C50E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FC2FA63E-7181-624C-857B-1B56214FE2B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EF829E0D-A137-DD47-8B7C-785487385744}"/>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8CA01913-C7BB-DC43-A030-D88B3AF8E53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9FCE15A7-A0FF-F840-A145-60B40D0C7EAB}"/>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9F6704BD-3FD1-F347-B63B-0213B2250A94}"/>
              </a:ext>
            </a:extLst>
          </p:cNvPr>
          <p:cNvSpPr>
            <a:spLocks noGrp="1"/>
          </p:cNvSpPr>
          <p:nvPr>
            <p:ph type="dt" sz="half" idx="10"/>
          </p:nvPr>
        </p:nvSpPr>
        <p:spPr/>
        <p:txBody>
          <a:bodyPr/>
          <a:lstStyle/>
          <a:p>
            <a:fld id="{6134A85A-F517-B84D-9214-7EC82D2BC1FC}" type="datetimeFigureOut">
              <a:rPr lang="en-US" smtClean="0"/>
              <a:t>9/16/2020</a:t>
            </a:fld>
            <a:endParaRPr lang="en-US"/>
          </a:p>
        </p:txBody>
      </p:sp>
      <p:sp>
        <p:nvSpPr>
          <p:cNvPr id="8" name="Footer Placeholder 7">
            <a:extLst>
              <a:ext uri="{FF2B5EF4-FFF2-40B4-BE49-F238E27FC236}">
                <a16:creationId xmlns="" xmlns:a16="http://schemas.microsoft.com/office/drawing/2014/main" id="{630A167C-807D-FF49-939E-C6F2C67E05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37699041-3DA0-E042-8338-BE17C8AB7ED9}"/>
              </a:ext>
            </a:extLst>
          </p:cNvPr>
          <p:cNvSpPr>
            <a:spLocks noGrp="1"/>
          </p:cNvSpPr>
          <p:nvPr>
            <p:ph type="sldNum" sz="quarter" idx="12"/>
          </p:nvPr>
        </p:nvSpPr>
        <p:spPr/>
        <p:txBody>
          <a:bodyPr/>
          <a:lstStyle/>
          <a:p>
            <a:fld id="{2548D0EC-F8CB-074B-BC4C-8EBF90199937}" type="slidenum">
              <a:rPr lang="en-US" smtClean="0"/>
              <a:t>‹N°›</a:t>
            </a:fld>
            <a:endParaRPr lang="en-US"/>
          </a:p>
        </p:txBody>
      </p:sp>
    </p:spTree>
    <p:extLst>
      <p:ext uri="{BB962C8B-B14F-4D97-AF65-F5344CB8AC3E}">
        <p14:creationId xmlns:p14="http://schemas.microsoft.com/office/powerpoint/2010/main" val="26736973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B5BF22-797A-0E42-A2B4-7616EF9739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3A907525-F63E-BC4D-9FAF-9CAB1B6ECA27}"/>
              </a:ext>
            </a:extLst>
          </p:cNvPr>
          <p:cNvSpPr>
            <a:spLocks noGrp="1"/>
          </p:cNvSpPr>
          <p:nvPr>
            <p:ph type="dt" sz="half" idx="10"/>
          </p:nvPr>
        </p:nvSpPr>
        <p:spPr/>
        <p:txBody>
          <a:bodyPr/>
          <a:lstStyle/>
          <a:p>
            <a:fld id="{6134A85A-F517-B84D-9214-7EC82D2BC1FC}" type="datetimeFigureOut">
              <a:rPr lang="en-US" smtClean="0"/>
              <a:t>9/16/2020</a:t>
            </a:fld>
            <a:endParaRPr lang="en-US"/>
          </a:p>
        </p:txBody>
      </p:sp>
      <p:sp>
        <p:nvSpPr>
          <p:cNvPr id="4" name="Footer Placeholder 3">
            <a:extLst>
              <a:ext uri="{FF2B5EF4-FFF2-40B4-BE49-F238E27FC236}">
                <a16:creationId xmlns="" xmlns:a16="http://schemas.microsoft.com/office/drawing/2014/main" id="{55B0DAF4-7A33-E942-AD94-FFBC78E449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F57115B0-7B7D-C347-81FC-FBBDE7EE8928}"/>
              </a:ext>
            </a:extLst>
          </p:cNvPr>
          <p:cNvSpPr>
            <a:spLocks noGrp="1"/>
          </p:cNvSpPr>
          <p:nvPr>
            <p:ph type="sldNum" sz="quarter" idx="12"/>
          </p:nvPr>
        </p:nvSpPr>
        <p:spPr/>
        <p:txBody>
          <a:bodyPr/>
          <a:lstStyle/>
          <a:p>
            <a:fld id="{2548D0EC-F8CB-074B-BC4C-8EBF90199937}" type="slidenum">
              <a:rPr lang="en-US" smtClean="0"/>
              <a:t>‹N°›</a:t>
            </a:fld>
            <a:endParaRPr lang="en-US"/>
          </a:p>
        </p:txBody>
      </p:sp>
    </p:spTree>
    <p:extLst>
      <p:ext uri="{BB962C8B-B14F-4D97-AF65-F5344CB8AC3E}">
        <p14:creationId xmlns:p14="http://schemas.microsoft.com/office/powerpoint/2010/main" val="8580295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A952BBB-52A2-BD4B-A650-63066A27C605}"/>
              </a:ext>
            </a:extLst>
          </p:cNvPr>
          <p:cNvSpPr>
            <a:spLocks noGrp="1"/>
          </p:cNvSpPr>
          <p:nvPr>
            <p:ph type="dt" sz="half" idx="10"/>
          </p:nvPr>
        </p:nvSpPr>
        <p:spPr/>
        <p:txBody>
          <a:bodyPr/>
          <a:lstStyle/>
          <a:p>
            <a:fld id="{6134A85A-F517-B84D-9214-7EC82D2BC1FC}" type="datetimeFigureOut">
              <a:rPr lang="en-US" smtClean="0"/>
              <a:t>9/16/2020</a:t>
            </a:fld>
            <a:endParaRPr lang="en-US"/>
          </a:p>
        </p:txBody>
      </p:sp>
      <p:sp>
        <p:nvSpPr>
          <p:cNvPr id="3" name="Footer Placeholder 2">
            <a:extLst>
              <a:ext uri="{FF2B5EF4-FFF2-40B4-BE49-F238E27FC236}">
                <a16:creationId xmlns="" xmlns:a16="http://schemas.microsoft.com/office/drawing/2014/main" id="{823FAFAF-7055-8C45-8986-D313F04325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B1F3315E-3604-9940-A45C-CBD3E949654D}"/>
              </a:ext>
            </a:extLst>
          </p:cNvPr>
          <p:cNvSpPr>
            <a:spLocks noGrp="1"/>
          </p:cNvSpPr>
          <p:nvPr>
            <p:ph type="sldNum" sz="quarter" idx="12"/>
          </p:nvPr>
        </p:nvSpPr>
        <p:spPr/>
        <p:txBody>
          <a:bodyPr/>
          <a:lstStyle/>
          <a:p>
            <a:fld id="{2548D0EC-F8CB-074B-BC4C-8EBF90199937}" type="slidenum">
              <a:rPr lang="en-US" smtClean="0"/>
              <a:t>‹N°›</a:t>
            </a:fld>
            <a:endParaRPr lang="en-US"/>
          </a:p>
        </p:txBody>
      </p:sp>
    </p:spTree>
    <p:extLst>
      <p:ext uri="{BB962C8B-B14F-4D97-AF65-F5344CB8AC3E}">
        <p14:creationId xmlns:p14="http://schemas.microsoft.com/office/powerpoint/2010/main" val="6802632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43DF9F-03E4-2D4A-8C73-CD9EB1FA93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BEAAA636-196C-B34E-8E36-12C7626710C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D03DB71-D964-1A46-88EB-6AB4CAE8305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EE711710-A939-F84B-8683-D705642BD454}"/>
              </a:ext>
            </a:extLst>
          </p:cNvPr>
          <p:cNvSpPr>
            <a:spLocks noGrp="1"/>
          </p:cNvSpPr>
          <p:nvPr>
            <p:ph type="dt" sz="half" idx="10"/>
          </p:nvPr>
        </p:nvSpPr>
        <p:spPr/>
        <p:txBody>
          <a:bodyPr/>
          <a:lstStyle/>
          <a:p>
            <a:fld id="{6134A85A-F517-B84D-9214-7EC82D2BC1FC}" type="datetimeFigureOut">
              <a:rPr lang="en-US" smtClean="0"/>
              <a:t>9/16/2020</a:t>
            </a:fld>
            <a:endParaRPr lang="en-US"/>
          </a:p>
        </p:txBody>
      </p:sp>
      <p:sp>
        <p:nvSpPr>
          <p:cNvPr id="6" name="Footer Placeholder 5">
            <a:extLst>
              <a:ext uri="{FF2B5EF4-FFF2-40B4-BE49-F238E27FC236}">
                <a16:creationId xmlns="" xmlns:a16="http://schemas.microsoft.com/office/drawing/2014/main" id="{4DC4CD12-B6BA-B74D-9975-6567C6D5E0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1A894F0-A094-EB45-B854-AC2CE568835A}"/>
              </a:ext>
            </a:extLst>
          </p:cNvPr>
          <p:cNvSpPr>
            <a:spLocks noGrp="1"/>
          </p:cNvSpPr>
          <p:nvPr>
            <p:ph type="sldNum" sz="quarter" idx="12"/>
          </p:nvPr>
        </p:nvSpPr>
        <p:spPr/>
        <p:txBody>
          <a:bodyPr/>
          <a:lstStyle/>
          <a:p>
            <a:fld id="{2548D0EC-F8CB-074B-BC4C-8EBF90199937}" type="slidenum">
              <a:rPr lang="en-US" smtClean="0"/>
              <a:t>‹N°›</a:t>
            </a:fld>
            <a:endParaRPr lang="en-US"/>
          </a:p>
        </p:txBody>
      </p:sp>
    </p:spTree>
    <p:extLst>
      <p:ext uri="{BB962C8B-B14F-4D97-AF65-F5344CB8AC3E}">
        <p14:creationId xmlns:p14="http://schemas.microsoft.com/office/powerpoint/2010/main" val="33265884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323784-3503-DB46-90AD-920C280BEA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311A924F-C866-FA4F-81F5-986CD8DC4B1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CA0913A9-EF05-5649-A644-8DACEFEC57B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4A61A965-8549-F843-B612-179E96B3A686}"/>
              </a:ext>
            </a:extLst>
          </p:cNvPr>
          <p:cNvSpPr>
            <a:spLocks noGrp="1"/>
          </p:cNvSpPr>
          <p:nvPr>
            <p:ph type="dt" sz="half" idx="10"/>
          </p:nvPr>
        </p:nvSpPr>
        <p:spPr/>
        <p:txBody>
          <a:bodyPr/>
          <a:lstStyle/>
          <a:p>
            <a:fld id="{6134A85A-F517-B84D-9214-7EC82D2BC1FC}" type="datetimeFigureOut">
              <a:rPr lang="en-US" smtClean="0"/>
              <a:t>9/16/2020</a:t>
            </a:fld>
            <a:endParaRPr lang="en-US"/>
          </a:p>
        </p:txBody>
      </p:sp>
      <p:sp>
        <p:nvSpPr>
          <p:cNvPr id="6" name="Footer Placeholder 5">
            <a:extLst>
              <a:ext uri="{FF2B5EF4-FFF2-40B4-BE49-F238E27FC236}">
                <a16:creationId xmlns="" xmlns:a16="http://schemas.microsoft.com/office/drawing/2014/main" id="{9BDA3CF1-CD91-C545-9FD1-EBB9EDE2C4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78F200D-E0C3-FB42-A1DF-04C09CC92902}"/>
              </a:ext>
            </a:extLst>
          </p:cNvPr>
          <p:cNvSpPr>
            <a:spLocks noGrp="1"/>
          </p:cNvSpPr>
          <p:nvPr>
            <p:ph type="sldNum" sz="quarter" idx="12"/>
          </p:nvPr>
        </p:nvSpPr>
        <p:spPr/>
        <p:txBody>
          <a:bodyPr/>
          <a:lstStyle/>
          <a:p>
            <a:fld id="{2548D0EC-F8CB-074B-BC4C-8EBF90199937}" type="slidenum">
              <a:rPr lang="en-US" smtClean="0"/>
              <a:t>‹N°›</a:t>
            </a:fld>
            <a:endParaRPr lang="en-US"/>
          </a:p>
        </p:txBody>
      </p:sp>
    </p:spTree>
    <p:extLst>
      <p:ext uri="{BB962C8B-B14F-4D97-AF65-F5344CB8AC3E}">
        <p14:creationId xmlns:p14="http://schemas.microsoft.com/office/powerpoint/2010/main" val="37053584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A6F4E8-F804-874B-9E68-F54835CA21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B3BF5CF5-A071-764F-8C6B-48CB0A79A3C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307B74B-AB68-2045-99A1-E8B257896CEE}"/>
              </a:ext>
            </a:extLst>
          </p:cNvPr>
          <p:cNvSpPr>
            <a:spLocks noGrp="1"/>
          </p:cNvSpPr>
          <p:nvPr>
            <p:ph type="dt" sz="half" idx="10"/>
          </p:nvPr>
        </p:nvSpPr>
        <p:spPr/>
        <p:txBody>
          <a:bodyPr/>
          <a:lstStyle/>
          <a:p>
            <a:fld id="{6134A85A-F517-B84D-9214-7EC82D2BC1FC}" type="datetimeFigureOut">
              <a:rPr lang="en-US" smtClean="0"/>
              <a:t>9/16/2020</a:t>
            </a:fld>
            <a:endParaRPr lang="en-US"/>
          </a:p>
        </p:txBody>
      </p:sp>
      <p:sp>
        <p:nvSpPr>
          <p:cNvPr id="5" name="Footer Placeholder 4">
            <a:extLst>
              <a:ext uri="{FF2B5EF4-FFF2-40B4-BE49-F238E27FC236}">
                <a16:creationId xmlns="" xmlns:a16="http://schemas.microsoft.com/office/drawing/2014/main" id="{041C3105-9829-6F43-BE60-D98DAC434F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18B794E-1320-FA42-917A-2541BF860959}"/>
              </a:ext>
            </a:extLst>
          </p:cNvPr>
          <p:cNvSpPr>
            <a:spLocks noGrp="1"/>
          </p:cNvSpPr>
          <p:nvPr>
            <p:ph type="sldNum" sz="quarter" idx="12"/>
          </p:nvPr>
        </p:nvSpPr>
        <p:spPr/>
        <p:txBody>
          <a:bodyPr/>
          <a:lstStyle/>
          <a:p>
            <a:fld id="{2548D0EC-F8CB-074B-BC4C-8EBF90199937}" type="slidenum">
              <a:rPr lang="en-US" smtClean="0"/>
              <a:t>‹N°›</a:t>
            </a:fld>
            <a:endParaRPr lang="en-US"/>
          </a:p>
        </p:txBody>
      </p:sp>
    </p:spTree>
    <p:extLst>
      <p:ext uri="{BB962C8B-B14F-4D97-AF65-F5344CB8AC3E}">
        <p14:creationId xmlns:p14="http://schemas.microsoft.com/office/powerpoint/2010/main" val="13898742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6009B6CE-2456-1249-8C68-424B406C89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FEF72CC3-927E-7441-B8F7-46FB7675354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4C4C5B6-C1ED-A549-BD3D-D07FC4B6F89E}"/>
              </a:ext>
            </a:extLst>
          </p:cNvPr>
          <p:cNvSpPr>
            <a:spLocks noGrp="1"/>
          </p:cNvSpPr>
          <p:nvPr>
            <p:ph type="dt" sz="half" idx="10"/>
          </p:nvPr>
        </p:nvSpPr>
        <p:spPr/>
        <p:txBody>
          <a:bodyPr/>
          <a:lstStyle/>
          <a:p>
            <a:fld id="{6134A85A-F517-B84D-9214-7EC82D2BC1FC}" type="datetimeFigureOut">
              <a:rPr lang="en-US" smtClean="0"/>
              <a:t>9/16/2020</a:t>
            </a:fld>
            <a:endParaRPr lang="en-US"/>
          </a:p>
        </p:txBody>
      </p:sp>
      <p:sp>
        <p:nvSpPr>
          <p:cNvPr id="5" name="Footer Placeholder 4">
            <a:extLst>
              <a:ext uri="{FF2B5EF4-FFF2-40B4-BE49-F238E27FC236}">
                <a16:creationId xmlns="" xmlns:a16="http://schemas.microsoft.com/office/drawing/2014/main" id="{AEE65298-2108-3047-95A6-75A51769A2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0D47221-4CDC-8E41-B068-74C6425F95F8}"/>
              </a:ext>
            </a:extLst>
          </p:cNvPr>
          <p:cNvSpPr>
            <a:spLocks noGrp="1"/>
          </p:cNvSpPr>
          <p:nvPr>
            <p:ph type="sldNum" sz="quarter" idx="12"/>
          </p:nvPr>
        </p:nvSpPr>
        <p:spPr/>
        <p:txBody>
          <a:bodyPr/>
          <a:lstStyle/>
          <a:p>
            <a:fld id="{2548D0EC-F8CB-074B-BC4C-8EBF90199937}" type="slidenum">
              <a:rPr lang="en-US" smtClean="0"/>
              <a:t>‹N°›</a:t>
            </a:fld>
            <a:endParaRPr lang="en-US"/>
          </a:p>
        </p:txBody>
      </p:sp>
    </p:spTree>
    <p:extLst>
      <p:ext uri="{BB962C8B-B14F-4D97-AF65-F5344CB8AC3E}">
        <p14:creationId xmlns:p14="http://schemas.microsoft.com/office/powerpoint/2010/main" val="38459485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9FB34B-5C59-7E45-B149-91B0EB7D24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3FED5BB3-1B6F-F94E-8365-6F338F63D3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6B42DD81-683F-184F-8DE6-5BFDD5280D6A}"/>
              </a:ext>
            </a:extLst>
          </p:cNvPr>
          <p:cNvSpPr>
            <a:spLocks noGrp="1"/>
          </p:cNvSpPr>
          <p:nvPr>
            <p:ph type="dt" sz="half" idx="10"/>
          </p:nvPr>
        </p:nvSpPr>
        <p:spPr/>
        <p:txBody>
          <a:bodyPr/>
          <a:lstStyle/>
          <a:p>
            <a:fld id="{AE41076E-769D-994D-AD12-AED9E0FB0F75}" type="datetimeFigureOut">
              <a:rPr lang="en-US" smtClean="0"/>
              <a:t>9/16/2020</a:t>
            </a:fld>
            <a:endParaRPr lang="en-US"/>
          </a:p>
        </p:txBody>
      </p:sp>
      <p:sp>
        <p:nvSpPr>
          <p:cNvPr id="5" name="Footer Placeholder 4">
            <a:extLst>
              <a:ext uri="{FF2B5EF4-FFF2-40B4-BE49-F238E27FC236}">
                <a16:creationId xmlns="" xmlns:a16="http://schemas.microsoft.com/office/drawing/2014/main" id="{CD32C1F1-5711-1246-A682-95FB94050C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D6D14F5-F8BF-4E49-99A4-631A7CE14020}"/>
              </a:ext>
            </a:extLst>
          </p:cNvPr>
          <p:cNvSpPr>
            <a:spLocks noGrp="1"/>
          </p:cNvSpPr>
          <p:nvPr>
            <p:ph type="sldNum" sz="quarter" idx="12"/>
          </p:nvPr>
        </p:nvSpPr>
        <p:spPr/>
        <p:txBody>
          <a:bodyPr/>
          <a:lstStyle/>
          <a:p>
            <a:fld id="{3AF9E08D-064C-0A4F-8FFD-E8BE5DD9573B}" type="slidenum">
              <a:rPr lang="en-US" smtClean="0"/>
              <a:t>‹N°›</a:t>
            </a:fld>
            <a:endParaRPr lang="en-US"/>
          </a:p>
        </p:txBody>
      </p:sp>
    </p:spTree>
    <p:extLst>
      <p:ext uri="{BB962C8B-B14F-4D97-AF65-F5344CB8AC3E}">
        <p14:creationId xmlns:p14="http://schemas.microsoft.com/office/powerpoint/2010/main" val="36147681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58E500-26A4-BF4F-A737-D527D1476E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733B1977-3A19-9F4B-9D72-F14AC6501FF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B89315B-8C77-6045-9642-3852233C89BC}"/>
              </a:ext>
            </a:extLst>
          </p:cNvPr>
          <p:cNvSpPr>
            <a:spLocks noGrp="1"/>
          </p:cNvSpPr>
          <p:nvPr>
            <p:ph type="dt" sz="half" idx="10"/>
          </p:nvPr>
        </p:nvSpPr>
        <p:spPr/>
        <p:txBody>
          <a:bodyPr/>
          <a:lstStyle/>
          <a:p>
            <a:fld id="{AE41076E-769D-994D-AD12-AED9E0FB0F75}" type="datetimeFigureOut">
              <a:rPr lang="en-US" smtClean="0"/>
              <a:t>9/16/2020</a:t>
            </a:fld>
            <a:endParaRPr lang="en-US"/>
          </a:p>
        </p:txBody>
      </p:sp>
      <p:sp>
        <p:nvSpPr>
          <p:cNvPr id="5" name="Footer Placeholder 4">
            <a:extLst>
              <a:ext uri="{FF2B5EF4-FFF2-40B4-BE49-F238E27FC236}">
                <a16:creationId xmlns="" xmlns:a16="http://schemas.microsoft.com/office/drawing/2014/main" id="{D376156D-E3F5-CB4E-BD60-305930FA7B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230D8C6-0F64-6F4B-A792-8B2C378721D1}"/>
              </a:ext>
            </a:extLst>
          </p:cNvPr>
          <p:cNvSpPr>
            <a:spLocks noGrp="1"/>
          </p:cNvSpPr>
          <p:nvPr>
            <p:ph type="sldNum" sz="quarter" idx="12"/>
          </p:nvPr>
        </p:nvSpPr>
        <p:spPr/>
        <p:txBody>
          <a:bodyPr/>
          <a:lstStyle/>
          <a:p>
            <a:fld id="{3AF9E08D-064C-0A4F-8FFD-E8BE5DD9573B}" type="slidenum">
              <a:rPr lang="en-US" smtClean="0"/>
              <a:t>‹N°›</a:t>
            </a:fld>
            <a:endParaRPr lang="en-US"/>
          </a:p>
        </p:txBody>
      </p:sp>
    </p:spTree>
    <p:extLst>
      <p:ext uri="{BB962C8B-B14F-4D97-AF65-F5344CB8AC3E}">
        <p14:creationId xmlns:p14="http://schemas.microsoft.com/office/powerpoint/2010/main" val="2767685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456DE52-1EA5-3643-AE0D-AE2268B198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4FFD3437-7A68-AB4C-9F06-D398519560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46D76892-DD3E-4845-BEE5-54E46F8D2BAB}"/>
              </a:ext>
            </a:extLst>
          </p:cNvPr>
          <p:cNvSpPr>
            <a:spLocks noGrp="1"/>
          </p:cNvSpPr>
          <p:nvPr>
            <p:ph type="dt" sz="half" idx="10"/>
          </p:nvPr>
        </p:nvSpPr>
        <p:spPr/>
        <p:txBody>
          <a:bodyPr/>
          <a:lstStyle/>
          <a:p>
            <a:fld id="{AE41076E-769D-994D-AD12-AED9E0FB0F75}" type="datetimeFigureOut">
              <a:rPr lang="en-US" smtClean="0"/>
              <a:t>9/16/2020</a:t>
            </a:fld>
            <a:endParaRPr lang="en-US"/>
          </a:p>
        </p:txBody>
      </p:sp>
      <p:sp>
        <p:nvSpPr>
          <p:cNvPr id="5" name="Footer Placeholder 4">
            <a:extLst>
              <a:ext uri="{FF2B5EF4-FFF2-40B4-BE49-F238E27FC236}">
                <a16:creationId xmlns="" xmlns:a16="http://schemas.microsoft.com/office/drawing/2014/main" id="{12D591A1-A767-AC49-A16C-3F3C9E9479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70272BC-724E-F341-A4FC-941E8745DC54}"/>
              </a:ext>
            </a:extLst>
          </p:cNvPr>
          <p:cNvSpPr>
            <a:spLocks noGrp="1"/>
          </p:cNvSpPr>
          <p:nvPr>
            <p:ph type="sldNum" sz="quarter" idx="12"/>
          </p:nvPr>
        </p:nvSpPr>
        <p:spPr/>
        <p:txBody>
          <a:bodyPr/>
          <a:lstStyle/>
          <a:p>
            <a:fld id="{3AF9E08D-064C-0A4F-8FFD-E8BE5DD9573B}" type="slidenum">
              <a:rPr lang="en-US" smtClean="0"/>
              <a:t>‹N°›</a:t>
            </a:fld>
            <a:endParaRPr lang="en-US"/>
          </a:p>
        </p:txBody>
      </p:sp>
    </p:spTree>
    <p:extLst>
      <p:ext uri="{BB962C8B-B14F-4D97-AF65-F5344CB8AC3E}">
        <p14:creationId xmlns:p14="http://schemas.microsoft.com/office/powerpoint/2010/main" val="1010492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449747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381586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78DA99-1ED3-F944-BC99-F7C71722FEC6}" type="datetimeFigureOut">
              <a:rPr lang="en-US" smtClean="0"/>
              <a:t>9/16/2020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8FAA5A-C444-814B-AFD0-86E9B49918DA}" type="slidenum">
              <a:rPr lang="en-US" smtClean="0"/>
              <a:t>‹N°›</a:t>
            </a:fld>
            <a:endParaRPr lang="en-US"/>
          </a:p>
        </p:txBody>
      </p:sp>
    </p:spTree>
    <p:extLst>
      <p:ext uri="{BB962C8B-B14F-4D97-AF65-F5344CB8AC3E}">
        <p14:creationId xmlns:p14="http://schemas.microsoft.com/office/powerpoint/2010/main" val="8582176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0933AE-6685-1348-AEC6-F1848186B9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A295CBB-BDDB-584B-B414-5F581123061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92724C79-869E-7C4C-8756-EA02DA39DD8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EBA54D99-9257-1B46-A005-DFB653607D73}"/>
              </a:ext>
            </a:extLst>
          </p:cNvPr>
          <p:cNvSpPr>
            <a:spLocks noGrp="1"/>
          </p:cNvSpPr>
          <p:nvPr>
            <p:ph type="dt" sz="half" idx="10"/>
          </p:nvPr>
        </p:nvSpPr>
        <p:spPr/>
        <p:txBody>
          <a:bodyPr/>
          <a:lstStyle/>
          <a:p>
            <a:fld id="{AE41076E-769D-994D-AD12-AED9E0FB0F75}" type="datetimeFigureOut">
              <a:rPr lang="en-US" smtClean="0"/>
              <a:t>9/16/2020</a:t>
            </a:fld>
            <a:endParaRPr lang="en-US"/>
          </a:p>
        </p:txBody>
      </p:sp>
      <p:sp>
        <p:nvSpPr>
          <p:cNvPr id="6" name="Footer Placeholder 5">
            <a:extLst>
              <a:ext uri="{FF2B5EF4-FFF2-40B4-BE49-F238E27FC236}">
                <a16:creationId xmlns="" xmlns:a16="http://schemas.microsoft.com/office/drawing/2014/main" id="{F5850664-35B1-B047-B5D7-C90877EBC3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27FB4789-7BC4-034E-BFF7-CB4F5745318A}"/>
              </a:ext>
            </a:extLst>
          </p:cNvPr>
          <p:cNvSpPr>
            <a:spLocks noGrp="1"/>
          </p:cNvSpPr>
          <p:nvPr>
            <p:ph type="sldNum" sz="quarter" idx="12"/>
          </p:nvPr>
        </p:nvSpPr>
        <p:spPr/>
        <p:txBody>
          <a:bodyPr/>
          <a:lstStyle/>
          <a:p>
            <a:fld id="{3AF9E08D-064C-0A4F-8FFD-E8BE5DD9573B}" type="slidenum">
              <a:rPr lang="en-US" smtClean="0"/>
              <a:t>‹N°›</a:t>
            </a:fld>
            <a:endParaRPr lang="en-US"/>
          </a:p>
        </p:txBody>
      </p:sp>
    </p:spTree>
    <p:extLst>
      <p:ext uri="{BB962C8B-B14F-4D97-AF65-F5344CB8AC3E}">
        <p14:creationId xmlns:p14="http://schemas.microsoft.com/office/powerpoint/2010/main" val="27793215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9FE63B-2C5C-1C44-9BB2-A00C4A7929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523E7CB3-DCBF-3143-A630-196FE83CF0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F7DDF094-D769-004E-9C71-EF9FC1F9577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9D5BA426-1A7D-6D4C-ACF1-9E6D0EE625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C989A5B4-ADC1-4E42-88AB-5E7B2574C98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91F52982-232C-0C4F-9261-13021D491B67}"/>
              </a:ext>
            </a:extLst>
          </p:cNvPr>
          <p:cNvSpPr>
            <a:spLocks noGrp="1"/>
          </p:cNvSpPr>
          <p:nvPr>
            <p:ph type="dt" sz="half" idx="10"/>
          </p:nvPr>
        </p:nvSpPr>
        <p:spPr/>
        <p:txBody>
          <a:bodyPr/>
          <a:lstStyle/>
          <a:p>
            <a:fld id="{AE41076E-769D-994D-AD12-AED9E0FB0F75}" type="datetimeFigureOut">
              <a:rPr lang="en-US" smtClean="0"/>
              <a:t>9/16/2020</a:t>
            </a:fld>
            <a:endParaRPr lang="en-US"/>
          </a:p>
        </p:txBody>
      </p:sp>
      <p:sp>
        <p:nvSpPr>
          <p:cNvPr id="8" name="Footer Placeholder 7">
            <a:extLst>
              <a:ext uri="{FF2B5EF4-FFF2-40B4-BE49-F238E27FC236}">
                <a16:creationId xmlns="" xmlns:a16="http://schemas.microsoft.com/office/drawing/2014/main" id="{1705F16B-0731-3348-8178-EE39154FE8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36220632-D22D-7445-B873-201B8F629A77}"/>
              </a:ext>
            </a:extLst>
          </p:cNvPr>
          <p:cNvSpPr>
            <a:spLocks noGrp="1"/>
          </p:cNvSpPr>
          <p:nvPr>
            <p:ph type="sldNum" sz="quarter" idx="12"/>
          </p:nvPr>
        </p:nvSpPr>
        <p:spPr/>
        <p:txBody>
          <a:bodyPr/>
          <a:lstStyle/>
          <a:p>
            <a:fld id="{3AF9E08D-064C-0A4F-8FFD-E8BE5DD9573B}" type="slidenum">
              <a:rPr lang="en-US" smtClean="0"/>
              <a:t>‹N°›</a:t>
            </a:fld>
            <a:endParaRPr lang="en-US"/>
          </a:p>
        </p:txBody>
      </p:sp>
    </p:spTree>
    <p:extLst>
      <p:ext uri="{BB962C8B-B14F-4D97-AF65-F5344CB8AC3E}">
        <p14:creationId xmlns:p14="http://schemas.microsoft.com/office/powerpoint/2010/main" val="10456475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D0C4A9-F0A8-6A40-9CB8-1124CAC3ED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5EA5B138-8849-A84D-B966-9DF1E94FED86}"/>
              </a:ext>
            </a:extLst>
          </p:cNvPr>
          <p:cNvSpPr>
            <a:spLocks noGrp="1"/>
          </p:cNvSpPr>
          <p:nvPr>
            <p:ph type="dt" sz="half" idx="10"/>
          </p:nvPr>
        </p:nvSpPr>
        <p:spPr/>
        <p:txBody>
          <a:bodyPr/>
          <a:lstStyle/>
          <a:p>
            <a:fld id="{AE41076E-769D-994D-AD12-AED9E0FB0F75}" type="datetimeFigureOut">
              <a:rPr lang="en-US" smtClean="0"/>
              <a:t>9/16/2020</a:t>
            </a:fld>
            <a:endParaRPr lang="en-US"/>
          </a:p>
        </p:txBody>
      </p:sp>
      <p:sp>
        <p:nvSpPr>
          <p:cNvPr id="4" name="Footer Placeholder 3">
            <a:extLst>
              <a:ext uri="{FF2B5EF4-FFF2-40B4-BE49-F238E27FC236}">
                <a16:creationId xmlns="" xmlns:a16="http://schemas.microsoft.com/office/drawing/2014/main" id="{A0C1E746-A580-3A49-A4C0-FBB9C3B774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28485002-354D-3147-A2CB-3BEDFCDF676C}"/>
              </a:ext>
            </a:extLst>
          </p:cNvPr>
          <p:cNvSpPr>
            <a:spLocks noGrp="1"/>
          </p:cNvSpPr>
          <p:nvPr>
            <p:ph type="sldNum" sz="quarter" idx="12"/>
          </p:nvPr>
        </p:nvSpPr>
        <p:spPr/>
        <p:txBody>
          <a:bodyPr/>
          <a:lstStyle/>
          <a:p>
            <a:fld id="{3AF9E08D-064C-0A4F-8FFD-E8BE5DD9573B}" type="slidenum">
              <a:rPr lang="en-US" smtClean="0"/>
              <a:t>‹N°›</a:t>
            </a:fld>
            <a:endParaRPr lang="en-US"/>
          </a:p>
        </p:txBody>
      </p:sp>
    </p:spTree>
    <p:extLst>
      <p:ext uri="{BB962C8B-B14F-4D97-AF65-F5344CB8AC3E}">
        <p14:creationId xmlns:p14="http://schemas.microsoft.com/office/powerpoint/2010/main" val="18014955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15B674F-B1BD-DA40-A3B1-AD8CFF1C3B7F}"/>
              </a:ext>
            </a:extLst>
          </p:cNvPr>
          <p:cNvSpPr>
            <a:spLocks noGrp="1"/>
          </p:cNvSpPr>
          <p:nvPr>
            <p:ph type="dt" sz="half" idx="10"/>
          </p:nvPr>
        </p:nvSpPr>
        <p:spPr/>
        <p:txBody>
          <a:bodyPr/>
          <a:lstStyle/>
          <a:p>
            <a:fld id="{AE41076E-769D-994D-AD12-AED9E0FB0F75}" type="datetimeFigureOut">
              <a:rPr lang="en-US" smtClean="0"/>
              <a:t>9/16/2020</a:t>
            </a:fld>
            <a:endParaRPr lang="en-US"/>
          </a:p>
        </p:txBody>
      </p:sp>
      <p:sp>
        <p:nvSpPr>
          <p:cNvPr id="3" name="Footer Placeholder 2">
            <a:extLst>
              <a:ext uri="{FF2B5EF4-FFF2-40B4-BE49-F238E27FC236}">
                <a16:creationId xmlns="" xmlns:a16="http://schemas.microsoft.com/office/drawing/2014/main" id="{A388047D-DD3C-A24E-81B1-ECA252FDA4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8434987D-AB8F-6B41-8A85-19B75E7EF2B6}"/>
              </a:ext>
            </a:extLst>
          </p:cNvPr>
          <p:cNvSpPr>
            <a:spLocks noGrp="1"/>
          </p:cNvSpPr>
          <p:nvPr>
            <p:ph type="sldNum" sz="quarter" idx="12"/>
          </p:nvPr>
        </p:nvSpPr>
        <p:spPr/>
        <p:txBody>
          <a:bodyPr/>
          <a:lstStyle/>
          <a:p>
            <a:fld id="{3AF9E08D-064C-0A4F-8FFD-E8BE5DD9573B}" type="slidenum">
              <a:rPr lang="en-US" smtClean="0"/>
              <a:t>‹N°›</a:t>
            </a:fld>
            <a:endParaRPr lang="en-US"/>
          </a:p>
        </p:txBody>
      </p:sp>
    </p:spTree>
    <p:extLst>
      <p:ext uri="{BB962C8B-B14F-4D97-AF65-F5344CB8AC3E}">
        <p14:creationId xmlns:p14="http://schemas.microsoft.com/office/powerpoint/2010/main" val="29646658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171AC9-9FCD-E547-88D9-0D094C19AC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1628DEFD-AA86-5E40-BEED-B07B024AC6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E82EA183-3F13-A14B-BD5B-F62D5A2941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3CAD7809-EFDD-E44E-B686-B3036990DB7C}"/>
              </a:ext>
            </a:extLst>
          </p:cNvPr>
          <p:cNvSpPr>
            <a:spLocks noGrp="1"/>
          </p:cNvSpPr>
          <p:nvPr>
            <p:ph type="dt" sz="half" idx="10"/>
          </p:nvPr>
        </p:nvSpPr>
        <p:spPr/>
        <p:txBody>
          <a:bodyPr/>
          <a:lstStyle/>
          <a:p>
            <a:fld id="{AE41076E-769D-994D-AD12-AED9E0FB0F75}" type="datetimeFigureOut">
              <a:rPr lang="en-US" smtClean="0"/>
              <a:t>9/16/2020</a:t>
            </a:fld>
            <a:endParaRPr lang="en-US"/>
          </a:p>
        </p:txBody>
      </p:sp>
      <p:sp>
        <p:nvSpPr>
          <p:cNvPr id="6" name="Footer Placeholder 5">
            <a:extLst>
              <a:ext uri="{FF2B5EF4-FFF2-40B4-BE49-F238E27FC236}">
                <a16:creationId xmlns="" xmlns:a16="http://schemas.microsoft.com/office/drawing/2014/main" id="{F9304834-14F4-4641-8484-CFEBBB33BF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D7185205-C7A1-C64A-BC8F-B33E8216DC94}"/>
              </a:ext>
            </a:extLst>
          </p:cNvPr>
          <p:cNvSpPr>
            <a:spLocks noGrp="1"/>
          </p:cNvSpPr>
          <p:nvPr>
            <p:ph type="sldNum" sz="quarter" idx="12"/>
          </p:nvPr>
        </p:nvSpPr>
        <p:spPr/>
        <p:txBody>
          <a:bodyPr/>
          <a:lstStyle/>
          <a:p>
            <a:fld id="{3AF9E08D-064C-0A4F-8FFD-E8BE5DD9573B}" type="slidenum">
              <a:rPr lang="en-US" smtClean="0"/>
              <a:t>‹N°›</a:t>
            </a:fld>
            <a:endParaRPr lang="en-US"/>
          </a:p>
        </p:txBody>
      </p:sp>
    </p:spTree>
    <p:extLst>
      <p:ext uri="{BB962C8B-B14F-4D97-AF65-F5344CB8AC3E}">
        <p14:creationId xmlns:p14="http://schemas.microsoft.com/office/powerpoint/2010/main" val="11959430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603BCB-0634-7145-8E29-751A605BA8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B9C88CA3-19F4-B04C-B305-D1D587DC48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6D56B339-520D-7A44-A611-AFCDE7DBB0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C13516B3-49BE-644D-B2AD-37D31EE60949}"/>
              </a:ext>
            </a:extLst>
          </p:cNvPr>
          <p:cNvSpPr>
            <a:spLocks noGrp="1"/>
          </p:cNvSpPr>
          <p:nvPr>
            <p:ph type="dt" sz="half" idx="10"/>
          </p:nvPr>
        </p:nvSpPr>
        <p:spPr/>
        <p:txBody>
          <a:bodyPr/>
          <a:lstStyle/>
          <a:p>
            <a:fld id="{AE41076E-769D-994D-AD12-AED9E0FB0F75}" type="datetimeFigureOut">
              <a:rPr lang="en-US" smtClean="0"/>
              <a:t>9/16/2020</a:t>
            </a:fld>
            <a:endParaRPr lang="en-US"/>
          </a:p>
        </p:txBody>
      </p:sp>
      <p:sp>
        <p:nvSpPr>
          <p:cNvPr id="6" name="Footer Placeholder 5">
            <a:extLst>
              <a:ext uri="{FF2B5EF4-FFF2-40B4-BE49-F238E27FC236}">
                <a16:creationId xmlns="" xmlns:a16="http://schemas.microsoft.com/office/drawing/2014/main" id="{C314D71E-144F-5146-9B99-6F6C57BD92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1FE1F07-9E19-D84B-8B07-44C71D701ECA}"/>
              </a:ext>
            </a:extLst>
          </p:cNvPr>
          <p:cNvSpPr>
            <a:spLocks noGrp="1"/>
          </p:cNvSpPr>
          <p:nvPr>
            <p:ph type="sldNum" sz="quarter" idx="12"/>
          </p:nvPr>
        </p:nvSpPr>
        <p:spPr/>
        <p:txBody>
          <a:bodyPr/>
          <a:lstStyle/>
          <a:p>
            <a:fld id="{3AF9E08D-064C-0A4F-8FFD-E8BE5DD9573B}" type="slidenum">
              <a:rPr lang="en-US" smtClean="0"/>
              <a:t>‹N°›</a:t>
            </a:fld>
            <a:endParaRPr lang="en-US"/>
          </a:p>
        </p:txBody>
      </p:sp>
    </p:spTree>
    <p:extLst>
      <p:ext uri="{BB962C8B-B14F-4D97-AF65-F5344CB8AC3E}">
        <p14:creationId xmlns:p14="http://schemas.microsoft.com/office/powerpoint/2010/main" val="8768770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C8FCA7-8049-5944-BC40-899EC310BA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ABA5B9E7-F084-E446-977D-A714F4044AC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DB3506D-C34A-BD4B-B2C9-09835248AB8F}"/>
              </a:ext>
            </a:extLst>
          </p:cNvPr>
          <p:cNvSpPr>
            <a:spLocks noGrp="1"/>
          </p:cNvSpPr>
          <p:nvPr>
            <p:ph type="dt" sz="half" idx="10"/>
          </p:nvPr>
        </p:nvSpPr>
        <p:spPr/>
        <p:txBody>
          <a:bodyPr/>
          <a:lstStyle/>
          <a:p>
            <a:fld id="{AE41076E-769D-994D-AD12-AED9E0FB0F75}" type="datetimeFigureOut">
              <a:rPr lang="en-US" smtClean="0"/>
              <a:t>9/16/2020</a:t>
            </a:fld>
            <a:endParaRPr lang="en-US"/>
          </a:p>
        </p:txBody>
      </p:sp>
      <p:sp>
        <p:nvSpPr>
          <p:cNvPr id="5" name="Footer Placeholder 4">
            <a:extLst>
              <a:ext uri="{FF2B5EF4-FFF2-40B4-BE49-F238E27FC236}">
                <a16:creationId xmlns="" xmlns:a16="http://schemas.microsoft.com/office/drawing/2014/main" id="{19348CAB-F026-1944-8450-22FB8AEF5B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A0AC33F-A3A2-A041-A466-194880C1187A}"/>
              </a:ext>
            </a:extLst>
          </p:cNvPr>
          <p:cNvSpPr>
            <a:spLocks noGrp="1"/>
          </p:cNvSpPr>
          <p:nvPr>
            <p:ph type="sldNum" sz="quarter" idx="12"/>
          </p:nvPr>
        </p:nvSpPr>
        <p:spPr/>
        <p:txBody>
          <a:bodyPr/>
          <a:lstStyle/>
          <a:p>
            <a:fld id="{3AF9E08D-064C-0A4F-8FFD-E8BE5DD9573B}" type="slidenum">
              <a:rPr lang="en-US" smtClean="0"/>
              <a:t>‹N°›</a:t>
            </a:fld>
            <a:endParaRPr lang="en-US"/>
          </a:p>
        </p:txBody>
      </p:sp>
    </p:spTree>
    <p:extLst>
      <p:ext uri="{BB962C8B-B14F-4D97-AF65-F5344CB8AC3E}">
        <p14:creationId xmlns:p14="http://schemas.microsoft.com/office/powerpoint/2010/main" val="9802990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BCCE98BF-17AF-6D44-860E-84A164CC95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F6759389-EC9F-4F4D-B304-D1C6DA50E86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FFF43E0-90FA-324A-986B-08FC997C943F}"/>
              </a:ext>
            </a:extLst>
          </p:cNvPr>
          <p:cNvSpPr>
            <a:spLocks noGrp="1"/>
          </p:cNvSpPr>
          <p:nvPr>
            <p:ph type="dt" sz="half" idx="10"/>
          </p:nvPr>
        </p:nvSpPr>
        <p:spPr/>
        <p:txBody>
          <a:bodyPr/>
          <a:lstStyle/>
          <a:p>
            <a:fld id="{AE41076E-769D-994D-AD12-AED9E0FB0F75}" type="datetimeFigureOut">
              <a:rPr lang="en-US" smtClean="0"/>
              <a:t>9/16/2020</a:t>
            </a:fld>
            <a:endParaRPr lang="en-US"/>
          </a:p>
        </p:txBody>
      </p:sp>
      <p:sp>
        <p:nvSpPr>
          <p:cNvPr id="5" name="Footer Placeholder 4">
            <a:extLst>
              <a:ext uri="{FF2B5EF4-FFF2-40B4-BE49-F238E27FC236}">
                <a16:creationId xmlns="" xmlns:a16="http://schemas.microsoft.com/office/drawing/2014/main" id="{D1C5A636-47EE-BA40-AE36-BEEDDD6F4C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7CC01C5-F166-5E4B-84F0-C33D55B49B9E}"/>
              </a:ext>
            </a:extLst>
          </p:cNvPr>
          <p:cNvSpPr>
            <a:spLocks noGrp="1"/>
          </p:cNvSpPr>
          <p:nvPr>
            <p:ph type="sldNum" sz="quarter" idx="12"/>
          </p:nvPr>
        </p:nvSpPr>
        <p:spPr/>
        <p:txBody>
          <a:bodyPr/>
          <a:lstStyle/>
          <a:p>
            <a:fld id="{3AF9E08D-064C-0A4F-8FFD-E8BE5DD9573B}" type="slidenum">
              <a:rPr lang="en-US" smtClean="0"/>
              <a:t>‹N°›</a:t>
            </a:fld>
            <a:endParaRPr lang="en-US"/>
          </a:p>
        </p:txBody>
      </p:sp>
    </p:spTree>
    <p:extLst>
      <p:ext uri="{BB962C8B-B14F-4D97-AF65-F5344CB8AC3E}">
        <p14:creationId xmlns:p14="http://schemas.microsoft.com/office/powerpoint/2010/main" val="3097185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148274"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443559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443559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19538" y="1681163"/>
            <a:ext cx="436852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19538" y="2505075"/>
            <a:ext cx="436852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78DA99-1ED3-F944-BC99-F7C71722FEC6}" type="datetimeFigureOut">
              <a:rPr lang="en-US" smtClean="0"/>
              <a:t>9/16/2020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8FAA5A-C444-814B-AFD0-86E9B49918DA}" type="slidenum">
              <a:rPr lang="en-US" smtClean="0"/>
              <a:t>‹N°›</a:t>
            </a:fld>
            <a:endParaRPr lang="en-US"/>
          </a:p>
        </p:txBody>
      </p:sp>
    </p:spTree>
    <p:extLst>
      <p:ext uri="{BB962C8B-B14F-4D97-AF65-F5344CB8AC3E}">
        <p14:creationId xmlns:p14="http://schemas.microsoft.com/office/powerpoint/2010/main" val="1563332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78DA99-1ED3-F944-BC99-F7C71722FEC6}" type="datetimeFigureOut">
              <a:rPr lang="en-US" smtClean="0"/>
              <a:t>9/16/2020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8FAA5A-C444-814B-AFD0-86E9B49918DA}" type="slidenum">
              <a:rPr lang="en-US" smtClean="0"/>
              <a:t>‹N°›</a:t>
            </a:fld>
            <a:endParaRPr lang="en-US"/>
          </a:p>
        </p:txBody>
      </p:sp>
    </p:spTree>
    <p:extLst>
      <p:ext uri="{BB962C8B-B14F-4D97-AF65-F5344CB8AC3E}">
        <p14:creationId xmlns:p14="http://schemas.microsoft.com/office/powerpoint/2010/main" val="466469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78DA99-1ED3-F944-BC99-F7C71722FEC6}" type="datetimeFigureOut">
              <a:rPr lang="en-US" smtClean="0"/>
              <a:t>9/16/2020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8FAA5A-C444-814B-AFD0-86E9B49918DA}" type="slidenum">
              <a:rPr lang="en-US" smtClean="0"/>
              <a:t>‹N°›</a:t>
            </a:fld>
            <a:endParaRPr lang="en-US"/>
          </a:p>
        </p:txBody>
      </p:sp>
    </p:spTree>
    <p:extLst>
      <p:ext uri="{BB962C8B-B14F-4D97-AF65-F5344CB8AC3E}">
        <p14:creationId xmlns:p14="http://schemas.microsoft.com/office/powerpoint/2010/main" val="1637121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42B613-51B8-EF49-801F-A9C1E5F10D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1B41070F-DAFA-AC48-96DC-8C2A8EC5C0EA}"/>
              </a:ext>
            </a:extLst>
          </p:cNvPr>
          <p:cNvSpPr>
            <a:spLocks noGrp="1"/>
          </p:cNvSpPr>
          <p:nvPr>
            <p:ph type="dt" sz="half" idx="10"/>
          </p:nvPr>
        </p:nvSpPr>
        <p:spPr/>
        <p:txBody>
          <a:bodyPr/>
          <a:lstStyle/>
          <a:p>
            <a:fld id="{9478DA99-1ED3-F944-BC99-F7C71722FEC6}" type="datetimeFigureOut">
              <a:rPr lang="en-US" smtClean="0"/>
              <a:t>9/16/2020</a:t>
            </a:fld>
            <a:endParaRPr lang="en-US"/>
          </a:p>
        </p:txBody>
      </p:sp>
      <p:sp>
        <p:nvSpPr>
          <p:cNvPr id="4" name="Footer Placeholder 3">
            <a:extLst>
              <a:ext uri="{FF2B5EF4-FFF2-40B4-BE49-F238E27FC236}">
                <a16:creationId xmlns="" xmlns:a16="http://schemas.microsoft.com/office/drawing/2014/main" id="{B3C6356E-C245-B24B-8035-3237210E9E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CF4A1AEB-EEEB-0C47-9ED3-85824FCBADAE}"/>
              </a:ext>
            </a:extLst>
          </p:cNvPr>
          <p:cNvSpPr>
            <a:spLocks noGrp="1"/>
          </p:cNvSpPr>
          <p:nvPr>
            <p:ph type="sldNum" sz="quarter" idx="12"/>
          </p:nvPr>
        </p:nvSpPr>
        <p:spPr/>
        <p:txBody>
          <a:bodyPr/>
          <a:lstStyle/>
          <a:p>
            <a:fld id="{1B8FAA5A-C444-814B-AFD0-86E9B49918DA}" type="slidenum">
              <a:rPr lang="en-US" smtClean="0"/>
              <a:t>‹N°›</a:t>
            </a:fld>
            <a:endParaRPr lang="en-US"/>
          </a:p>
        </p:txBody>
      </p:sp>
    </p:spTree>
    <p:extLst>
      <p:ext uri="{BB962C8B-B14F-4D97-AF65-F5344CB8AC3E}">
        <p14:creationId xmlns:p14="http://schemas.microsoft.com/office/powerpoint/2010/main" val="1021952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24DF4F-20C9-8B4B-AB57-B9656C2DCD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5DE629DB-5AFB-314F-8E99-CA7CF304A073}"/>
              </a:ext>
            </a:extLst>
          </p:cNvPr>
          <p:cNvSpPr>
            <a:spLocks noGrp="1"/>
          </p:cNvSpPr>
          <p:nvPr>
            <p:ph type="dt" sz="half" idx="10"/>
          </p:nvPr>
        </p:nvSpPr>
        <p:spPr/>
        <p:txBody>
          <a:bodyPr/>
          <a:lstStyle/>
          <a:p>
            <a:fld id="{9478DA99-1ED3-F944-BC99-F7C71722FEC6}" type="datetimeFigureOut">
              <a:rPr lang="en-US" smtClean="0"/>
              <a:t>9/16/2020</a:t>
            </a:fld>
            <a:endParaRPr lang="en-US"/>
          </a:p>
        </p:txBody>
      </p:sp>
      <p:sp>
        <p:nvSpPr>
          <p:cNvPr id="4" name="Footer Placeholder 3">
            <a:extLst>
              <a:ext uri="{FF2B5EF4-FFF2-40B4-BE49-F238E27FC236}">
                <a16:creationId xmlns="" xmlns:a16="http://schemas.microsoft.com/office/drawing/2014/main" id="{0B9AD1C8-12BC-7643-8934-5D5ED5A99D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D66B42E7-4C66-734D-A8C1-531DF6B2A609}"/>
              </a:ext>
            </a:extLst>
          </p:cNvPr>
          <p:cNvSpPr>
            <a:spLocks noGrp="1"/>
          </p:cNvSpPr>
          <p:nvPr>
            <p:ph type="sldNum" sz="quarter" idx="12"/>
          </p:nvPr>
        </p:nvSpPr>
        <p:spPr/>
        <p:txBody>
          <a:bodyPr/>
          <a:lstStyle/>
          <a:p>
            <a:fld id="{1B8FAA5A-C444-814B-AFD0-86E9B49918DA}" type="slidenum">
              <a:rPr lang="en-US" smtClean="0"/>
              <a:t>‹N°›</a:t>
            </a:fld>
            <a:endParaRPr lang="en-US"/>
          </a:p>
        </p:txBody>
      </p:sp>
    </p:spTree>
    <p:extLst>
      <p:ext uri="{BB962C8B-B14F-4D97-AF65-F5344CB8AC3E}">
        <p14:creationId xmlns:p14="http://schemas.microsoft.com/office/powerpoint/2010/main" val="1640281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914986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9149862"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78DA99-1ED3-F944-BC99-F7C71722FEC6}" type="datetimeFigureOut">
              <a:rPr lang="en-US" smtClean="0"/>
              <a:t>9/16/2020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13774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8FAA5A-C444-814B-AFD0-86E9B49918DA}" type="slidenum">
              <a:rPr lang="en-US" smtClean="0"/>
              <a:t>‹N°›</a:t>
            </a:fld>
            <a:endParaRPr lang="en-US"/>
          </a:p>
        </p:txBody>
      </p:sp>
      <p:sp>
        <p:nvSpPr>
          <p:cNvPr id="13" name="Rectangle 12">
            <a:extLst>
              <a:ext uri="{FF2B5EF4-FFF2-40B4-BE49-F238E27FC236}">
                <a16:creationId xmlns="" xmlns:a16="http://schemas.microsoft.com/office/drawing/2014/main" id="{67FAC88F-3079-6C41-B97E-AB507D54E544}"/>
              </a:ext>
            </a:extLst>
          </p:cNvPr>
          <p:cNvSpPr/>
          <p:nvPr userDrawn="1"/>
        </p:nvSpPr>
        <p:spPr>
          <a:xfrm>
            <a:off x="10451364" y="0"/>
            <a:ext cx="1740635" cy="6858000"/>
          </a:xfrm>
          <a:prstGeom prst="rect">
            <a:avLst/>
          </a:prstGeom>
          <a:solidFill>
            <a:srgbClr val="2E55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 xmlns:a16="http://schemas.microsoft.com/office/drawing/2014/main" id="{B75AAFAF-2663-1B4A-953A-5BDE35D35E62}"/>
              </a:ext>
            </a:extLst>
          </p:cNvPr>
          <p:cNvPicPr>
            <a:picLocks noChangeAspect="1"/>
          </p:cNvPicPr>
          <p:nvPr userDrawn="1"/>
        </p:nvPicPr>
        <p:blipFill>
          <a:blip r:embed="rId16"/>
          <a:stretch>
            <a:fillRect/>
          </a:stretch>
        </p:blipFill>
        <p:spPr>
          <a:xfrm>
            <a:off x="10800248" y="5441186"/>
            <a:ext cx="1042868" cy="1042868"/>
          </a:xfrm>
          <a:prstGeom prst="rect">
            <a:avLst/>
          </a:prstGeom>
        </p:spPr>
      </p:pic>
      <p:pic>
        <p:nvPicPr>
          <p:cNvPr id="8" name="Picture 7">
            <a:extLst>
              <a:ext uri="{FF2B5EF4-FFF2-40B4-BE49-F238E27FC236}">
                <a16:creationId xmlns="" xmlns:a16="http://schemas.microsoft.com/office/drawing/2014/main" id="{3ECEC7F7-E76D-BA4C-9E1D-7856473E0BC1}"/>
              </a:ext>
            </a:extLst>
          </p:cNvPr>
          <p:cNvPicPr>
            <a:picLocks noChangeAspect="1"/>
          </p:cNvPicPr>
          <p:nvPr userDrawn="1"/>
        </p:nvPicPr>
        <p:blipFill>
          <a:blip r:embed="rId17"/>
          <a:stretch>
            <a:fillRect/>
          </a:stretch>
        </p:blipFill>
        <p:spPr>
          <a:xfrm>
            <a:off x="750064" y="5749111"/>
            <a:ext cx="2225407" cy="734943"/>
          </a:xfrm>
          <a:prstGeom prst="rect">
            <a:avLst/>
          </a:prstGeom>
        </p:spPr>
      </p:pic>
    </p:spTree>
    <p:extLst>
      <p:ext uri="{BB962C8B-B14F-4D97-AF65-F5344CB8AC3E}">
        <p14:creationId xmlns:p14="http://schemas.microsoft.com/office/powerpoint/2010/main" val="1032590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86" r:id="rId8"/>
    <p:sldLayoutId id="2147483673" r:id="rId9"/>
    <p:sldLayoutId id="2147483656" r:id="rId10"/>
    <p:sldLayoutId id="2147483657" r:id="rId11"/>
    <p:sldLayoutId id="2147483658" r:id="rId12"/>
    <p:sldLayoutId id="2147483659" r:id="rId13"/>
    <p:sldLayoutId id="214748366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42FE335-DF36-EC49-AEB9-1F17E90F6F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8D9C8947-963D-5A43-83DE-6AEA3F6005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433340A-C86D-194E-AA81-2891DF2200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C56663-F467-724F-9C4A-7CBA8A3563E3}" type="datetimeFigureOut">
              <a:rPr lang="en-US" smtClean="0"/>
              <a:t>9/16/2020</a:t>
            </a:fld>
            <a:endParaRPr lang="en-US"/>
          </a:p>
        </p:txBody>
      </p:sp>
      <p:sp>
        <p:nvSpPr>
          <p:cNvPr id="5" name="Footer Placeholder 4">
            <a:extLst>
              <a:ext uri="{FF2B5EF4-FFF2-40B4-BE49-F238E27FC236}">
                <a16:creationId xmlns="" xmlns:a16="http://schemas.microsoft.com/office/drawing/2014/main" id="{86989F4A-AF3F-7945-B25B-38FA0354FA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753EE52A-4F22-4F49-86EE-7AC85B3CFA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8BBED7-DA09-AB4F-934B-FB262E64A154}" type="slidenum">
              <a:rPr lang="en-US" smtClean="0"/>
              <a:t>‹N°›</a:t>
            </a:fld>
            <a:endParaRPr lang="en-US"/>
          </a:p>
        </p:txBody>
      </p:sp>
    </p:spTree>
    <p:extLst>
      <p:ext uri="{BB962C8B-B14F-4D97-AF65-F5344CB8AC3E}">
        <p14:creationId xmlns:p14="http://schemas.microsoft.com/office/powerpoint/2010/main" val="391095117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D5C23F2-2025-A948-A822-6DF144B15F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 xmlns:a16="http://schemas.microsoft.com/office/drawing/2014/main" id="{1A0F2833-791A-5449-92AD-C8EAF61BB4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34A85A-F517-B84D-9214-7EC82D2BC1FC}" type="datetimeFigureOut">
              <a:rPr lang="en-US" smtClean="0"/>
              <a:t>9/16/2020</a:t>
            </a:fld>
            <a:endParaRPr lang="en-US"/>
          </a:p>
        </p:txBody>
      </p:sp>
      <p:sp>
        <p:nvSpPr>
          <p:cNvPr id="5" name="Footer Placeholder 4">
            <a:extLst>
              <a:ext uri="{FF2B5EF4-FFF2-40B4-BE49-F238E27FC236}">
                <a16:creationId xmlns="" xmlns:a16="http://schemas.microsoft.com/office/drawing/2014/main" id="{0FE07BAE-4438-9347-900A-30D5B7185B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742726F4-93B9-9446-8A73-FC80042A33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48D0EC-F8CB-074B-BC4C-8EBF90199937}" type="slidenum">
              <a:rPr lang="en-US" smtClean="0"/>
              <a:t>‹N°›</a:t>
            </a:fld>
            <a:endParaRPr lang="en-US"/>
          </a:p>
        </p:txBody>
      </p:sp>
      <p:sp>
        <p:nvSpPr>
          <p:cNvPr id="7" name="Text Placeholder 6">
            <a:extLst>
              <a:ext uri="{FF2B5EF4-FFF2-40B4-BE49-F238E27FC236}">
                <a16:creationId xmlns="" xmlns:a16="http://schemas.microsoft.com/office/drawing/2014/main" id="{CA7BE19C-4919-1944-BC61-CC284F92EB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375235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40065B8-E642-2C45-BEC2-BA06987F46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7D7E7E25-6EC5-B14A-8805-206FBEEB1D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BC329F1-DD7D-934E-8EF4-0A2C3FCFD3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41076E-769D-994D-AD12-AED9E0FB0F75}" type="datetimeFigureOut">
              <a:rPr lang="en-US" smtClean="0"/>
              <a:t>9/16/2020</a:t>
            </a:fld>
            <a:endParaRPr lang="en-US"/>
          </a:p>
        </p:txBody>
      </p:sp>
      <p:sp>
        <p:nvSpPr>
          <p:cNvPr id="5" name="Footer Placeholder 4">
            <a:extLst>
              <a:ext uri="{FF2B5EF4-FFF2-40B4-BE49-F238E27FC236}">
                <a16:creationId xmlns="" xmlns:a16="http://schemas.microsoft.com/office/drawing/2014/main" id="{452D288B-85DB-3249-BFAB-8630C92CEC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E2272F85-E71C-8B4E-A8FC-E4236B4274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F9E08D-064C-0A4F-8FFD-E8BE5DD9573B}" type="slidenum">
              <a:rPr lang="en-US" smtClean="0"/>
              <a:t>‹N°›</a:t>
            </a:fld>
            <a:endParaRPr lang="en-US"/>
          </a:p>
        </p:txBody>
      </p:sp>
    </p:spTree>
    <p:extLst>
      <p:ext uri="{BB962C8B-B14F-4D97-AF65-F5344CB8AC3E}">
        <p14:creationId xmlns:p14="http://schemas.microsoft.com/office/powerpoint/2010/main" val="384191099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94294" y="5847789"/>
            <a:ext cx="2338419" cy="64633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3" name="Title 2">
            <a:extLst>
              <a:ext uri="{FF2B5EF4-FFF2-40B4-BE49-F238E27FC236}">
                <a16:creationId xmlns="" xmlns:a16="http://schemas.microsoft.com/office/drawing/2014/main" id="{543E13FB-1FCD-B44C-9150-B69B8D1448EC}"/>
              </a:ext>
            </a:extLst>
          </p:cNvPr>
          <p:cNvSpPr>
            <a:spLocks noGrp="1"/>
          </p:cNvSpPr>
          <p:nvPr>
            <p:ph type="title"/>
          </p:nvPr>
        </p:nvSpPr>
        <p:spPr>
          <a:xfrm>
            <a:off x="807720" y="1081404"/>
            <a:ext cx="9149862" cy="4985937"/>
          </a:xfrm>
        </p:spPr>
        <p:txBody>
          <a:bodyPr>
            <a:normAutofit/>
          </a:bodyPr>
          <a:lstStyle/>
          <a:p>
            <a:pPr algn="ctr"/>
            <a:r>
              <a:rPr lang="fr-FR" sz="4900" b="1" dirty="0" smtClean="0">
                <a:solidFill>
                  <a:schemeClr val="accent1"/>
                </a:solidFill>
              </a:rPr>
              <a:t>Séminaire 6 : Implantation dans l’Eglise</a:t>
            </a:r>
            <a:r>
              <a:rPr lang="en-ZW" sz="4900" dirty="0" smtClean="0">
                <a:solidFill>
                  <a:schemeClr val="accent1"/>
                </a:solidFill>
              </a:rPr>
              <a:t/>
            </a:r>
            <a:br>
              <a:rPr lang="en-ZW" sz="4900" dirty="0" smtClean="0">
                <a:solidFill>
                  <a:schemeClr val="accent1"/>
                </a:solidFill>
              </a:rPr>
            </a:br>
            <a:r>
              <a:rPr lang="fr-FR" sz="2400" b="1" i="1" dirty="0"/>
              <a:t>Développer un modèle de ministère de jeunesse pratique dans l’église </a:t>
            </a:r>
            <a:r>
              <a:rPr lang="fr-FR" sz="2400" b="1" i="1" dirty="0" smtClean="0"/>
              <a:t>locale</a:t>
            </a:r>
            <a:endParaRPr lang="en-US" b="1" dirty="0"/>
          </a:p>
        </p:txBody>
      </p:sp>
      <p:pic>
        <p:nvPicPr>
          <p:cNvPr id="6" name="Picture 5">
            <a:extLst>
              <a:ext uri="{FF2B5EF4-FFF2-40B4-BE49-F238E27FC236}">
                <a16:creationId xmlns="" xmlns:a16="http://schemas.microsoft.com/office/drawing/2014/main" id="{84D478A7-1F83-C749-BEED-1E0B557D0648}"/>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
        <p:nvSpPr>
          <p:cNvPr id="4" name="Rectangle 3"/>
          <p:cNvSpPr/>
          <p:nvPr/>
        </p:nvSpPr>
        <p:spPr>
          <a:xfrm>
            <a:off x="360233" y="5847791"/>
            <a:ext cx="2965268"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lvl="0" algn="ctr">
              <a:defRPr/>
            </a:pPr>
            <a:r>
              <a:rPr lang="fr-FR" kern="0" dirty="0">
                <a:solidFill>
                  <a:srgbClr val="0070C0"/>
                </a:solidFill>
              </a:rPr>
              <a:t>Ministères</a:t>
            </a:r>
          </a:p>
          <a:p>
            <a:pPr lvl="0" algn="ctr">
              <a:defRPr/>
            </a:pPr>
            <a:r>
              <a:rPr lang="fr-FR" kern="0" dirty="0">
                <a:solidFill>
                  <a:srgbClr val="0070C0"/>
                </a:solidFill>
              </a:rPr>
              <a:t>de la Jeunesse Adventiste</a:t>
            </a:r>
          </a:p>
        </p:txBody>
      </p:sp>
    </p:spTree>
    <p:extLst>
      <p:ext uri="{BB962C8B-B14F-4D97-AF65-F5344CB8AC3E}">
        <p14:creationId xmlns:p14="http://schemas.microsoft.com/office/powerpoint/2010/main" val="11045766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1124" y="339358"/>
            <a:ext cx="8146199" cy="4493538"/>
          </a:xfrm>
          <a:prstGeom prst="rect">
            <a:avLst/>
          </a:prstGeom>
        </p:spPr>
        <p:txBody>
          <a:bodyPr wrap="square">
            <a:spAutoFit/>
          </a:bodyPr>
          <a:lstStyle/>
          <a:p>
            <a:pPr lvl="0"/>
            <a:r>
              <a:rPr lang="fr-FR" sz="2600" dirty="0">
                <a:solidFill>
                  <a:prstClr val="black"/>
                </a:solidFill>
              </a:rPr>
              <a:t>Les réunions sont généralement </a:t>
            </a:r>
            <a:r>
              <a:rPr lang="fr-FR" sz="2600" dirty="0" smtClean="0">
                <a:solidFill>
                  <a:prstClr val="black"/>
                </a:solidFill>
              </a:rPr>
              <a:t>bâties </a:t>
            </a:r>
            <a:r>
              <a:rPr lang="fr-FR" sz="2600" dirty="0">
                <a:solidFill>
                  <a:prstClr val="black"/>
                </a:solidFill>
              </a:rPr>
              <a:t>autour d'un THÈME et contiennent un certain nombre d'éléments qui incluent l'accueil, la prière, les chants, les brise-glace, le quiz, l'interaction, le rôle, </a:t>
            </a:r>
            <a:r>
              <a:rPr lang="fr-FR" sz="2600" dirty="0" err="1">
                <a:solidFill>
                  <a:prstClr val="black"/>
                </a:solidFill>
              </a:rPr>
              <a:t>etc</a:t>
            </a:r>
            <a:r>
              <a:rPr lang="fr-FR" sz="2600" dirty="0">
                <a:solidFill>
                  <a:prstClr val="black"/>
                </a:solidFill>
              </a:rPr>
              <a:t> ; Toutefois, il existe un segment principal qui peut être présenté de différentes manières, comme par </a:t>
            </a:r>
            <a:r>
              <a:rPr lang="fr-FR" sz="2600" dirty="0" smtClean="0">
                <a:solidFill>
                  <a:prstClr val="black"/>
                </a:solidFill>
              </a:rPr>
              <a:t>exemple : </a:t>
            </a:r>
          </a:p>
          <a:p>
            <a:pPr marL="514350" lvl="0" indent="-514350">
              <a:buFont typeface="+mj-lt"/>
              <a:buAutoNum type="arabicPeriod"/>
            </a:pPr>
            <a:r>
              <a:rPr lang="fr-FR" sz="2600" dirty="0" smtClean="0">
                <a:solidFill>
                  <a:prstClr val="black"/>
                </a:solidFill>
              </a:rPr>
              <a:t>une </a:t>
            </a:r>
            <a:r>
              <a:rPr lang="fr-FR" sz="2600" dirty="0">
                <a:solidFill>
                  <a:prstClr val="black"/>
                </a:solidFill>
              </a:rPr>
              <a:t>présentation formelle par un intervenant qui a une certaine connaissance du </a:t>
            </a:r>
            <a:r>
              <a:rPr lang="fr-FR" sz="2600" dirty="0" smtClean="0">
                <a:solidFill>
                  <a:prstClr val="black"/>
                </a:solidFill>
              </a:rPr>
              <a:t>thème</a:t>
            </a:r>
          </a:p>
          <a:p>
            <a:pPr marL="514350" lvl="0" indent="-514350">
              <a:buFont typeface="+mj-lt"/>
              <a:buAutoNum type="arabicPeriod"/>
            </a:pPr>
            <a:r>
              <a:rPr lang="fr-FR" sz="2600" dirty="0" smtClean="0">
                <a:solidFill>
                  <a:prstClr val="black"/>
                </a:solidFill>
              </a:rPr>
              <a:t>Un </a:t>
            </a:r>
            <a:r>
              <a:rPr lang="fr-FR" sz="2600" dirty="0">
                <a:solidFill>
                  <a:prstClr val="black"/>
                </a:solidFill>
              </a:rPr>
              <a:t>débat sur le </a:t>
            </a:r>
            <a:r>
              <a:rPr lang="fr-FR" sz="2600" dirty="0" smtClean="0">
                <a:solidFill>
                  <a:prstClr val="black"/>
                </a:solidFill>
              </a:rPr>
              <a:t>thème</a:t>
            </a:r>
          </a:p>
          <a:p>
            <a:pPr marL="514350" lvl="0" indent="-514350">
              <a:buFont typeface="+mj-lt"/>
              <a:buAutoNum type="arabicPeriod"/>
            </a:pPr>
            <a:r>
              <a:rPr lang="fr-FR" sz="2600" dirty="0" smtClean="0">
                <a:solidFill>
                  <a:prstClr val="black"/>
                </a:solidFill>
              </a:rPr>
              <a:t>Le </a:t>
            </a:r>
            <a:r>
              <a:rPr lang="fr-FR" sz="2600" dirty="0">
                <a:solidFill>
                  <a:prstClr val="black"/>
                </a:solidFill>
              </a:rPr>
              <a:t>thème est présenté pour être discuté en petit groupe, suivi d'un rapport et d'une synthèse</a:t>
            </a:r>
            <a:endParaRPr kumimoji="0" lang="en-ZW" sz="2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a:extLst>
              <a:ext uri="{FF2B5EF4-FFF2-40B4-BE49-F238E27FC236}">
                <a16:creationId xmlns="" xmlns:a16="http://schemas.microsoft.com/office/drawing/2014/main" id="{954B2896-D811-5D43-818F-F432F2D2F8C8}"/>
              </a:ext>
            </a:extLst>
          </p:cNvPr>
          <p:cNvPicPr>
            <a:picLocks noChangeAspect="1"/>
          </p:cNvPicPr>
          <p:nvPr/>
        </p:nvPicPr>
        <p:blipFill rotWithShape="1">
          <a:blip r:embed="rId2"/>
          <a:srcRect t="21186" b="22987"/>
          <a:stretch/>
        </p:blipFill>
        <p:spPr>
          <a:xfrm>
            <a:off x="417843" y="4414884"/>
            <a:ext cx="1513282" cy="1305633"/>
          </a:xfrm>
          <a:prstGeom prst="rect">
            <a:avLst/>
          </a:prstGeom>
        </p:spPr>
      </p:pic>
      <p:sp>
        <p:nvSpPr>
          <p:cNvPr id="4" name="Rectangle 3"/>
          <p:cNvSpPr/>
          <p:nvPr/>
        </p:nvSpPr>
        <p:spPr>
          <a:xfrm>
            <a:off x="494294" y="5847789"/>
            <a:ext cx="2338419" cy="64633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5" name="Rectangle 4"/>
          <p:cNvSpPr/>
          <p:nvPr/>
        </p:nvSpPr>
        <p:spPr>
          <a:xfrm>
            <a:off x="0" y="5935874"/>
            <a:ext cx="2965268"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lvl="0" algn="ctr">
              <a:defRPr/>
            </a:pPr>
            <a:r>
              <a:rPr lang="fr-FR" kern="0" dirty="0">
                <a:solidFill>
                  <a:srgbClr val="0070C0"/>
                </a:solidFill>
              </a:rPr>
              <a:t>Ministères</a:t>
            </a:r>
          </a:p>
          <a:p>
            <a:pPr lvl="0" algn="ctr">
              <a:defRPr/>
            </a:pPr>
            <a:r>
              <a:rPr lang="fr-FR" kern="0" dirty="0">
                <a:solidFill>
                  <a:srgbClr val="0070C0"/>
                </a:solidFill>
              </a:rPr>
              <a:t>de la Jeunesse Adventiste</a:t>
            </a:r>
          </a:p>
        </p:txBody>
      </p:sp>
    </p:spTree>
    <p:extLst>
      <p:ext uri="{BB962C8B-B14F-4D97-AF65-F5344CB8AC3E}">
        <p14:creationId xmlns:p14="http://schemas.microsoft.com/office/powerpoint/2010/main" val="578870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001915"/>
            <a:ext cx="9149862" cy="3108543"/>
          </a:xfrm>
          <a:prstGeom prst="rect">
            <a:avLst/>
          </a:prstGeom>
        </p:spPr>
        <p:txBody>
          <a:bodyPr wrap="square">
            <a:spAutoFit/>
          </a:bodyPr>
          <a:lstStyle/>
          <a:p>
            <a:pPr marL="514350" lvl="0" indent="-514350">
              <a:buFont typeface="+mj-lt"/>
              <a:buAutoNum type="arabicPeriod" startAt="4"/>
            </a:pPr>
            <a:r>
              <a:rPr lang="fr-FR" sz="2800" dirty="0" smtClean="0">
                <a:solidFill>
                  <a:prstClr val="black"/>
                </a:solidFill>
              </a:rPr>
              <a:t>Un rendez-vous musicale autour </a:t>
            </a:r>
            <a:r>
              <a:rPr lang="fr-FR" sz="2800" dirty="0">
                <a:solidFill>
                  <a:prstClr val="black"/>
                </a:solidFill>
              </a:rPr>
              <a:t>d'un thème </a:t>
            </a:r>
            <a:r>
              <a:rPr lang="fr-FR" sz="2800" dirty="0" smtClean="0">
                <a:solidFill>
                  <a:prstClr val="black"/>
                </a:solidFill>
              </a:rPr>
              <a:t>(différentes </a:t>
            </a:r>
            <a:r>
              <a:rPr lang="fr-FR" sz="2800" dirty="0">
                <a:solidFill>
                  <a:prstClr val="black"/>
                </a:solidFill>
              </a:rPr>
              <a:t>chansons pouvant être présentées et </a:t>
            </a:r>
            <a:r>
              <a:rPr lang="fr-FR" sz="2800" dirty="0" smtClean="0">
                <a:solidFill>
                  <a:prstClr val="black"/>
                </a:solidFill>
              </a:rPr>
              <a:t>débattues</a:t>
            </a:r>
          </a:p>
          <a:p>
            <a:pPr lvl="0"/>
            <a:endParaRPr lang="fr-FR" sz="2800" dirty="0" smtClean="0">
              <a:solidFill>
                <a:prstClr val="black"/>
              </a:solidFill>
            </a:endParaRPr>
          </a:p>
          <a:p>
            <a:pPr marL="514350" lvl="0" indent="-514350">
              <a:buFont typeface="+mj-lt"/>
              <a:buAutoNum type="arabicPeriod" startAt="4"/>
            </a:pPr>
            <a:r>
              <a:rPr lang="fr-FR" sz="2800" dirty="0"/>
              <a:t>Un thème à mettre en scène par différents groupes, suivi de discussions</a:t>
            </a:r>
            <a:endParaRPr lang="fr-FR" sz="2800" dirty="0" smtClean="0">
              <a:solidFill>
                <a:prstClr val="black"/>
              </a:solidFill>
            </a:endParaRPr>
          </a:p>
          <a:p>
            <a:pPr marL="514350" lvl="0" indent="-514350">
              <a:buFont typeface="+mj-lt"/>
              <a:buAutoNum type="arabicPeriod" startAt="4"/>
            </a:pPr>
            <a:endParaRPr lang="fr-FR" sz="2800" dirty="0">
              <a:solidFill>
                <a:prstClr val="black"/>
              </a:solidFill>
            </a:endParaRPr>
          </a:p>
          <a:p>
            <a:pPr marL="514350" lvl="0" indent="-514350">
              <a:buFont typeface="+mj-lt"/>
              <a:buAutoNum type="arabicPeriod" startAt="4"/>
            </a:pPr>
            <a:r>
              <a:rPr lang="fr-FR" sz="2800" dirty="0" smtClean="0">
                <a:solidFill>
                  <a:prstClr val="black"/>
                </a:solidFill>
              </a:rPr>
              <a:t>Une </a:t>
            </a:r>
            <a:r>
              <a:rPr lang="fr-FR" sz="2800" dirty="0">
                <a:solidFill>
                  <a:prstClr val="black"/>
                </a:solidFill>
              </a:rPr>
              <a:t>présentation théâtrale</a:t>
            </a:r>
            <a:endParaRPr kumimoji="0" lang="en-ZW" sz="2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a:extLst>
              <a:ext uri="{FF2B5EF4-FFF2-40B4-BE49-F238E27FC236}">
                <a16:creationId xmlns="" xmlns:a16="http://schemas.microsoft.com/office/drawing/2014/main" id="{954B2896-D811-5D43-818F-F432F2D2F8C8}"/>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
        <p:nvSpPr>
          <p:cNvPr id="4" name="Rectangle 3"/>
          <p:cNvSpPr/>
          <p:nvPr/>
        </p:nvSpPr>
        <p:spPr>
          <a:xfrm>
            <a:off x="494294" y="5847789"/>
            <a:ext cx="2338419" cy="64633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5" name="Rectangle 4"/>
          <p:cNvSpPr/>
          <p:nvPr/>
        </p:nvSpPr>
        <p:spPr>
          <a:xfrm>
            <a:off x="0" y="5935874"/>
            <a:ext cx="2965268"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lvl="0" algn="ctr">
              <a:defRPr/>
            </a:pPr>
            <a:r>
              <a:rPr lang="fr-FR" kern="0" dirty="0">
                <a:solidFill>
                  <a:srgbClr val="0070C0"/>
                </a:solidFill>
              </a:rPr>
              <a:t>Ministères</a:t>
            </a:r>
          </a:p>
          <a:p>
            <a:pPr lvl="0" algn="ctr">
              <a:defRPr/>
            </a:pPr>
            <a:r>
              <a:rPr lang="fr-FR" kern="0" dirty="0">
                <a:solidFill>
                  <a:srgbClr val="0070C0"/>
                </a:solidFill>
              </a:rPr>
              <a:t>de la Jeunesse Adventiste</a:t>
            </a:r>
          </a:p>
        </p:txBody>
      </p:sp>
    </p:spTree>
    <p:extLst>
      <p:ext uri="{BB962C8B-B14F-4D97-AF65-F5344CB8AC3E}">
        <p14:creationId xmlns:p14="http://schemas.microsoft.com/office/powerpoint/2010/main" val="41002392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2199" y="1184512"/>
            <a:ext cx="8476145" cy="3539430"/>
          </a:xfrm>
          <a:prstGeom prst="rect">
            <a:avLst/>
          </a:prstGeom>
        </p:spPr>
        <p:txBody>
          <a:bodyPr wrap="square">
            <a:spAutoFit/>
          </a:bodyPr>
          <a:lstStyle/>
          <a:p>
            <a:pPr lvl="0"/>
            <a:r>
              <a:rPr lang="fr-FR" sz="2800" b="1" dirty="0" smtClean="0">
                <a:solidFill>
                  <a:prstClr val="black"/>
                </a:solidFill>
              </a:rPr>
              <a:t>Valoriser </a:t>
            </a:r>
            <a:r>
              <a:rPr lang="fr-FR" sz="2800" b="1" dirty="0">
                <a:solidFill>
                  <a:prstClr val="black"/>
                </a:solidFill>
              </a:rPr>
              <a:t>la communauté </a:t>
            </a:r>
            <a:r>
              <a:rPr lang="fr-FR" sz="2800" b="1" dirty="0" smtClean="0">
                <a:solidFill>
                  <a:prstClr val="black"/>
                </a:solidFill>
              </a:rPr>
              <a:t>:</a:t>
            </a:r>
          </a:p>
          <a:p>
            <a:pPr lvl="0"/>
            <a:r>
              <a:rPr lang="fr-FR" sz="2800" dirty="0" smtClean="0">
                <a:solidFill>
                  <a:prstClr val="black"/>
                </a:solidFill>
              </a:rPr>
              <a:t>C’est un </a:t>
            </a:r>
            <a:r>
              <a:rPr lang="fr-FR" sz="2800" dirty="0">
                <a:solidFill>
                  <a:prstClr val="black"/>
                </a:solidFill>
              </a:rPr>
              <a:t>fondement essentiel de votre ministère de la jeunesse </a:t>
            </a:r>
            <a:endParaRPr lang="fr-FR" sz="2800" dirty="0" smtClean="0">
              <a:solidFill>
                <a:prstClr val="black"/>
              </a:solidFill>
            </a:endParaRPr>
          </a:p>
          <a:p>
            <a:pPr lvl="0"/>
            <a:endParaRPr lang="fr-FR" sz="2800" b="1" dirty="0">
              <a:solidFill>
                <a:prstClr val="black"/>
              </a:solidFill>
            </a:endParaRPr>
          </a:p>
          <a:p>
            <a:pPr lvl="0"/>
            <a:r>
              <a:rPr lang="fr-FR" sz="2800" b="1" dirty="0" smtClean="0">
                <a:solidFill>
                  <a:prstClr val="black"/>
                </a:solidFill>
              </a:rPr>
              <a:t>Développer </a:t>
            </a:r>
            <a:r>
              <a:rPr lang="fr-FR" sz="2800" b="1" dirty="0">
                <a:solidFill>
                  <a:prstClr val="black"/>
                </a:solidFill>
              </a:rPr>
              <a:t>une spiritualité plus profonde </a:t>
            </a:r>
            <a:r>
              <a:rPr lang="fr-FR" sz="2800" dirty="0" smtClean="0">
                <a:solidFill>
                  <a:prstClr val="black"/>
                </a:solidFill>
              </a:rPr>
              <a:t>: </a:t>
            </a:r>
          </a:p>
          <a:p>
            <a:pPr lvl="0"/>
            <a:r>
              <a:rPr lang="fr-FR" sz="2800" dirty="0" smtClean="0">
                <a:solidFill>
                  <a:prstClr val="black"/>
                </a:solidFill>
              </a:rPr>
              <a:t>Le </a:t>
            </a:r>
            <a:r>
              <a:rPr lang="fr-FR" sz="2800" dirty="0" err="1" smtClean="0">
                <a:solidFill>
                  <a:prstClr val="black"/>
                </a:solidFill>
              </a:rPr>
              <a:t>Discipulat</a:t>
            </a:r>
            <a:r>
              <a:rPr lang="fr-FR" sz="2800" dirty="0" smtClean="0">
                <a:solidFill>
                  <a:prstClr val="black"/>
                </a:solidFill>
              </a:rPr>
              <a:t>. </a:t>
            </a:r>
          </a:p>
          <a:p>
            <a:pPr lvl="0"/>
            <a:r>
              <a:rPr lang="fr-FR" sz="2800" dirty="0" smtClean="0">
                <a:solidFill>
                  <a:prstClr val="black"/>
                </a:solidFill>
              </a:rPr>
              <a:t>Le </a:t>
            </a:r>
            <a:r>
              <a:rPr lang="fr-FR" sz="2800" dirty="0">
                <a:solidFill>
                  <a:prstClr val="black"/>
                </a:solidFill>
              </a:rPr>
              <a:t>ministère de la jeunesse commence et se termine par le Service et la Mission</a:t>
            </a:r>
            <a:endParaRPr kumimoji="0" lang="en-US" sz="2800" i="0" u="none" strike="noStrike" kern="1200" cap="none" spc="0" normalizeH="0" baseline="0" noProof="0" dirty="0">
              <a:ln>
                <a:noFill/>
              </a:ln>
              <a:solidFill>
                <a:prstClr val="black"/>
              </a:solidFill>
              <a:effectLst/>
              <a:uLnTx/>
              <a:uFillTx/>
              <a:latin typeface="Calibri"/>
            </a:endParaRPr>
          </a:p>
        </p:txBody>
      </p:sp>
      <p:pic>
        <p:nvPicPr>
          <p:cNvPr id="6" name="Picture 5">
            <a:extLst>
              <a:ext uri="{FF2B5EF4-FFF2-40B4-BE49-F238E27FC236}">
                <a16:creationId xmlns="" xmlns:a16="http://schemas.microsoft.com/office/drawing/2014/main" id="{BE351F8B-A7F4-C54F-B934-70507C7B25CC}"/>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
        <p:nvSpPr>
          <p:cNvPr id="4" name="Rectangle 3"/>
          <p:cNvSpPr/>
          <p:nvPr/>
        </p:nvSpPr>
        <p:spPr>
          <a:xfrm>
            <a:off x="494294" y="5847789"/>
            <a:ext cx="2338419" cy="64633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5" name="Rectangle 4"/>
          <p:cNvSpPr/>
          <p:nvPr/>
        </p:nvSpPr>
        <p:spPr>
          <a:xfrm>
            <a:off x="0" y="5935874"/>
            <a:ext cx="2965268"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lvl="0" algn="ctr">
              <a:defRPr/>
            </a:pPr>
            <a:r>
              <a:rPr lang="fr-FR" kern="0" dirty="0">
                <a:solidFill>
                  <a:srgbClr val="0070C0"/>
                </a:solidFill>
              </a:rPr>
              <a:t>Ministères</a:t>
            </a:r>
          </a:p>
          <a:p>
            <a:pPr lvl="0" algn="ctr">
              <a:defRPr/>
            </a:pPr>
            <a:r>
              <a:rPr lang="fr-FR" kern="0" dirty="0">
                <a:solidFill>
                  <a:srgbClr val="0070C0"/>
                </a:solidFill>
              </a:rPr>
              <a:t>de la Jeunesse Adventiste</a:t>
            </a:r>
          </a:p>
        </p:txBody>
      </p:sp>
    </p:spTree>
    <p:extLst>
      <p:ext uri="{BB962C8B-B14F-4D97-AF65-F5344CB8AC3E}">
        <p14:creationId xmlns:p14="http://schemas.microsoft.com/office/powerpoint/2010/main" val="34023122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543E13FB-1FCD-B44C-9150-B69B8D1448EC}"/>
              </a:ext>
            </a:extLst>
          </p:cNvPr>
          <p:cNvSpPr>
            <a:spLocks noGrp="1"/>
          </p:cNvSpPr>
          <p:nvPr>
            <p:ph type="title"/>
          </p:nvPr>
        </p:nvSpPr>
        <p:spPr>
          <a:xfrm>
            <a:off x="156586" y="676735"/>
            <a:ext cx="9993253" cy="1325563"/>
          </a:xfrm>
        </p:spPr>
        <p:txBody>
          <a:bodyPr>
            <a:noAutofit/>
          </a:bodyPr>
          <a:lstStyle/>
          <a:p>
            <a:pPr lvl="0" algn="ctr"/>
            <a:r>
              <a:rPr lang="fr-FR" sz="4000" b="1" dirty="0">
                <a:solidFill>
                  <a:schemeClr val="accent1"/>
                </a:solidFill>
              </a:rPr>
              <a:t>IMPLICATION TOTALE DES JEUNES - Transmet-le au niveau du </a:t>
            </a:r>
            <a:r>
              <a:rPr lang="fr-FR" sz="4000" b="1" dirty="0" err="1">
                <a:solidFill>
                  <a:schemeClr val="accent1"/>
                </a:solidFill>
              </a:rPr>
              <a:t>reach</a:t>
            </a:r>
            <a:r>
              <a:rPr lang="fr-FR" sz="4000" b="1" dirty="0">
                <a:solidFill>
                  <a:schemeClr val="accent1"/>
                </a:solidFill>
              </a:rPr>
              <a:t> up / </a:t>
            </a:r>
            <a:r>
              <a:rPr lang="fr-FR" sz="4000" b="1" dirty="0" err="1">
                <a:solidFill>
                  <a:schemeClr val="accent1"/>
                </a:solidFill>
              </a:rPr>
              <a:t>reach</a:t>
            </a:r>
            <a:r>
              <a:rPr lang="fr-FR" sz="4000" b="1" dirty="0">
                <a:solidFill>
                  <a:schemeClr val="accent1"/>
                </a:solidFill>
              </a:rPr>
              <a:t> in / </a:t>
            </a:r>
            <a:r>
              <a:rPr lang="fr-FR" sz="4000" b="1" dirty="0" err="1">
                <a:solidFill>
                  <a:schemeClr val="accent1"/>
                </a:solidFill>
              </a:rPr>
              <a:t>reach</a:t>
            </a:r>
            <a:r>
              <a:rPr lang="fr-FR" sz="4000" b="1" dirty="0">
                <a:solidFill>
                  <a:schemeClr val="accent1"/>
                </a:solidFill>
              </a:rPr>
              <a:t> </a:t>
            </a:r>
            <a:r>
              <a:rPr lang="fr-FR" sz="4000" b="1" dirty="0" err="1">
                <a:solidFill>
                  <a:schemeClr val="accent1"/>
                </a:solidFill>
              </a:rPr>
              <a:t>across</a:t>
            </a:r>
            <a:endParaRPr lang="en-US" sz="4000" i="1" dirty="0"/>
          </a:p>
        </p:txBody>
      </p:sp>
      <p:sp>
        <p:nvSpPr>
          <p:cNvPr id="2" name="Rectangle 1"/>
          <p:cNvSpPr/>
          <p:nvPr/>
        </p:nvSpPr>
        <p:spPr>
          <a:xfrm>
            <a:off x="2098766" y="2002298"/>
            <a:ext cx="8561950" cy="36933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1" i="0" u="none" strike="noStrike" kern="1200" cap="none" spc="0" normalizeH="0" baseline="0" noProof="0" dirty="0">
              <a:ln>
                <a:noFill/>
              </a:ln>
              <a:solidFill>
                <a:prstClr val="black"/>
              </a:solidFill>
              <a:effectLst/>
              <a:uLnTx/>
              <a:uFillTx/>
              <a:latin typeface="Calibri"/>
              <a:ea typeface="+mn-ea"/>
              <a:cs typeface="+mn-cs"/>
            </a:endParaRPr>
          </a:p>
          <a:p>
            <a:pPr lvl="0"/>
            <a:r>
              <a:rPr lang="fr-FR" sz="2600" b="1" dirty="0">
                <a:solidFill>
                  <a:prstClr val="black"/>
                </a:solidFill>
              </a:rPr>
              <a:t>Reach Up </a:t>
            </a:r>
            <a:r>
              <a:rPr lang="fr-FR" sz="2600" dirty="0">
                <a:solidFill>
                  <a:prstClr val="black"/>
                </a:solidFill>
              </a:rPr>
              <a:t>("Car l'amour du Christ nous presse" 2 Cor. 5:14) </a:t>
            </a:r>
            <a:r>
              <a:rPr lang="fr-FR" sz="2600" dirty="0" smtClean="0">
                <a:solidFill>
                  <a:prstClr val="black"/>
                </a:solidFill>
              </a:rPr>
              <a:t>Renouvellement </a:t>
            </a:r>
            <a:r>
              <a:rPr lang="fr-FR" sz="2600" dirty="0">
                <a:solidFill>
                  <a:prstClr val="black"/>
                </a:solidFill>
              </a:rPr>
              <a:t>spirituel à travers </a:t>
            </a:r>
            <a:r>
              <a:rPr lang="fr-FR" sz="2600" dirty="0" smtClean="0">
                <a:solidFill>
                  <a:prstClr val="black"/>
                </a:solidFill>
              </a:rPr>
              <a:t>:</a:t>
            </a:r>
          </a:p>
          <a:p>
            <a:pPr marL="457200" lvl="0" indent="-457200">
              <a:buFont typeface="Arial" panose="020B0604020202020204" pitchFamily="34" charset="0"/>
              <a:buChar char="•"/>
            </a:pPr>
            <a:r>
              <a:rPr lang="fr-FR" sz="2600" dirty="0" smtClean="0">
                <a:solidFill>
                  <a:prstClr val="black"/>
                </a:solidFill>
              </a:rPr>
              <a:t>L'adoration</a:t>
            </a:r>
          </a:p>
          <a:p>
            <a:pPr marL="457200" lvl="0" indent="-457200">
              <a:buFont typeface="Arial" panose="020B0604020202020204" pitchFamily="34" charset="0"/>
              <a:buChar char="•"/>
            </a:pPr>
            <a:r>
              <a:rPr lang="fr-FR" sz="2600" dirty="0" smtClean="0">
                <a:solidFill>
                  <a:prstClr val="black"/>
                </a:solidFill>
              </a:rPr>
              <a:t>La prière</a:t>
            </a:r>
          </a:p>
          <a:p>
            <a:pPr marL="457200" lvl="0" indent="-457200">
              <a:buFont typeface="Arial" panose="020B0604020202020204" pitchFamily="34" charset="0"/>
              <a:buChar char="•"/>
            </a:pPr>
            <a:r>
              <a:rPr lang="fr-FR" sz="2600" dirty="0" smtClean="0">
                <a:solidFill>
                  <a:prstClr val="black"/>
                </a:solidFill>
              </a:rPr>
              <a:t>La </a:t>
            </a:r>
            <a:r>
              <a:rPr lang="fr-FR" sz="2600" dirty="0">
                <a:solidFill>
                  <a:prstClr val="black"/>
                </a:solidFill>
              </a:rPr>
              <a:t>méditation (Ps. 1:2</a:t>
            </a:r>
            <a:r>
              <a:rPr lang="fr-FR" sz="2600" dirty="0" smtClean="0">
                <a:solidFill>
                  <a:prstClr val="black"/>
                </a:solidFill>
              </a:rPr>
              <a:t>)</a:t>
            </a:r>
          </a:p>
          <a:p>
            <a:pPr marL="457200" lvl="0" indent="-457200">
              <a:buFont typeface="Arial" panose="020B0604020202020204" pitchFamily="34" charset="0"/>
              <a:buChar char="•"/>
            </a:pPr>
            <a:r>
              <a:rPr lang="fr-FR" sz="2600" dirty="0" smtClean="0">
                <a:solidFill>
                  <a:prstClr val="black"/>
                </a:solidFill>
              </a:rPr>
              <a:t>L‘Esprit </a:t>
            </a:r>
            <a:r>
              <a:rPr lang="fr-FR" sz="2600" dirty="0">
                <a:solidFill>
                  <a:prstClr val="black"/>
                </a:solidFill>
              </a:rPr>
              <a:t>de </a:t>
            </a:r>
            <a:r>
              <a:rPr lang="fr-FR" sz="2600" dirty="0">
                <a:solidFill>
                  <a:prstClr val="black"/>
                </a:solidFill>
              </a:rPr>
              <a:t>P</a:t>
            </a:r>
            <a:r>
              <a:rPr lang="fr-FR" sz="2600" dirty="0" smtClean="0">
                <a:solidFill>
                  <a:prstClr val="black"/>
                </a:solidFill>
              </a:rPr>
              <a:t>rophétie</a:t>
            </a:r>
            <a:endParaRPr lang="fr-FR" sz="2600" dirty="0" smtClean="0">
              <a:solidFill>
                <a:prstClr val="black"/>
              </a:solidFill>
            </a:endParaRPr>
          </a:p>
          <a:p>
            <a:pPr marL="457200" lvl="0" indent="-457200">
              <a:buFont typeface="Arial" panose="020B0604020202020204" pitchFamily="34" charset="0"/>
              <a:buChar char="•"/>
            </a:pPr>
            <a:r>
              <a:rPr lang="fr-FR" sz="2600" dirty="0" smtClean="0">
                <a:solidFill>
                  <a:prstClr val="black"/>
                </a:solidFill>
              </a:rPr>
              <a:t>L'étude </a:t>
            </a:r>
            <a:r>
              <a:rPr lang="fr-FR" sz="2600" dirty="0">
                <a:solidFill>
                  <a:prstClr val="black"/>
                </a:solidFill>
              </a:rPr>
              <a:t>de la Bible (1 Tim. 3:16</a:t>
            </a:r>
            <a:r>
              <a:rPr lang="fr-FR" sz="2600" dirty="0" smtClean="0">
                <a:solidFill>
                  <a:prstClr val="black"/>
                </a:solidFill>
              </a:rPr>
              <a:t>)</a:t>
            </a:r>
          </a:p>
          <a:p>
            <a:pPr marL="457200" lvl="0" indent="-457200">
              <a:buFont typeface="Arial" panose="020B0604020202020204" pitchFamily="34" charset="0"/>
              <a:buChar char="•"/>
            </a:pPr>
            <a:r>
              <a:rPr lang="fr-FR" sz="2600" dirty="0" smtClean="0">
                <a:solidFill>
                  <a:prstClr val="black"/>
                </a:solidFill>
              </a:rPr>
              <a:t>D'autres </a:t>
            </a:r>
            <a:r>
              <a:rPr lang="fr-FR" sz="2600" dirty="0">
                <a:solidFill>
                  <a:prstClr val="black"/>
                </a:solidFill>
              </a:rPr>
              <a:t>pratiques bibliques</a:t>
            </a:r>
            <a:endParaRPr kumimoji="0" lang="en-US" sz="2600" i="0" u="none" strike="noStrike" kern="1200" cap="none" spc="0" normalizeH="0" baseline="0" noProof="0" dirty="0">
              <a:ln>
                <a:noFill/>
              </a:ln>
              <a:solidFill>
                <a:prstClr val="black"/>
              </a:solidFill>
              <a:effectLst/>
              <a:uLnTx/>
              <a:uFillTx/>
              <a:latin typeface="Calibri"/>
            </a:endParaRPr>
          </a:p>
        </p:txBody>
      </p:sp>
      <p:pic>
        <p:nvPicPr>
          <p:cNvPr id="6" name="Picture 5">
            <a:extLst>
              <a:ext uri="{FF2B5EF4-FFF2-40B4-BE49-F238E27FC236}">
                <a16:creationId xmlns="" xmlns:a16="http://schemas.microsoft.com/office/drawing/2014/main" id="{23218728-DAC9-7243-83F3-2D9331C54E94}"/>
              </a:ext>
            </a:extLst>
          </p:cNvPr>
          <p:cNvPicPr>
            <a:picLocks noChangeAspect="1"/>
          </p:cNvPicPr>
          <p:nvPr/>
        </p:nvPicPr>
        <p:blipFill rotWithShape="1">
          <a:blip r:embed="rId2"/>
          <a:srcRect t="21186" b="22987"/>
          <a:stretch/>
        </p:blipFill>
        <p:spPr>
          <a:xfrm>
            <a:off x="391718" y="4389955"/>
            <a:ext cx="1502396" cy="1305633"/>
          </a:xfrm>
          <a:prstGeom prst="rect">
            <a:avLst/>
          </a:prstGeom>
        </p:spPr>
      </p:pic>
      <p:sp>
        <p:nvSpPr>
          <p:cNvPr id="5" name="Rectangle 4"/>
          <p:cNvSpPr/>
          <p:nvPr/>
        </p:nvSpPr>
        <p:spPr>
          <a:xfrm>
            <a:off x="494294" y="5847789"/>
            <a:ext cx="2338419" cy="64633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7" name="Rectangle 6"/>
          <p:cNvSpPr/>
          <p:nvPr/>
        </p:nvSpPr>
        <p:spPr>
          <a:xfrm>
            <a:off x="0" y="5935874"/>
            <a:ext cx="2965268"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lvl="0" algn="ctr">
              <a:defRPr/>
            </a:pPr>
            <a:r>
              <a:rPr lang="fr-FR" kern="0" dirty="0">
                <a:solidFill>
                  <a:srgbClr val="0070C0"/>
                </a:solidFill>
              </a:rPr>
              <a:t>Ministères</a:t>
            </a:r>
          </a:p>
          <a:p>
            <a:pPr lvl="0" algn="ctr">
              <a:defRPr/>
            </a:pPr>
            <a:r>
              <a:rPr lang="fr-FR" kern="0" dirty="0">
                <a:solidFill>
                  <a:srgbClr val="0070C0"/>
                </a:solidFill>
              </a:rPr>
              <a:t>de la Jeunesse Adventiste</a:t>
            </a:r>
          </a:p>
        </p:txBody>
      </p:sp>
    </p:spTree>
    <p:extLst>
      <p:ext uri="{BB962C8B-B14F-4D97-AF65-F5344CB8AC3E}">
        <p14:creationId xmlns:p14="http://schemas.microsoft.com/office/powerpoint/2010/main" val="12250130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543E13FB-1FCD-B44C-9150-B69B8D1448EC}"/>
              </a:ext>
            </a:extLst>
          </p:cNvPr>
          <p:cNvSpPr>
            <a:spLocks noGrp="1"/>
          </p:cNvSpPr>
          <p:nvPr>
            <p:ph type="title"/>
          </p:nvPr>
        </p:nvSpPr>
        <p:spPr>
          <a:xfrm>
            <a:off x="755228" y="169183"/>
            <a:ext cx="9149862" cy="1010434"/>
          </a:xfrm>
        </p:spPr>
        <p:txBody>
          <a:bodyPr/>
          <a:lstStyle/>
          <a:p>
            <a:r>
              <a:rPr lang="en-US" b="1" dirty="0">
                <a:solidFill>
                  <a:schemeClr val="accent5"/>
                </a:solidFill>
              </a:rPr>
              <a:t>Reach In</a:t>
            </a:r>
          </a:p>
        </p:txBody>
      </p:sp>
      <p:sp>
        <p:nvSpPr>
          <p:cNvPr id="4" name="Rectangle 3"/>
          <p:cNvSpPr/>
          <p:nvPr/>
        </p:nvSpPr>
        <p:spPr>
          <a:xfrm>
            <a:off x="3004456" y="1179616"/>
            <a:ext cx="6900634" cy="5262979"/>
          </a:xfrm>
          <a:prstGeom prst="rect">
            <a:avLst/>
          </a:prstGeom>
        </p:spPr>
        <p:txBody>
          <a:bodyPr wrap="square">
            <a:spAutoFit/>
          </a:bodyPr>
          <a:lstStyle/>
          <a:p>
            <a:pPr lvl="0"/>
            <a:r>
              <a:rPr lang="fr-FR" sz="2400" b="1" dirty="0">
                <a:solidFill>
                  <a:prstClr val="black"/>
                </a:solidFill>
              </a:rPr>
              <a:t>Reach In </a:t>
            </a:r>
            <a:r>
              <a:rPr lang="fr-FR" sz="2400" dirty="0" smtClean="0">
                <a:solidFill>
                  <a:prstClr val="black"/>
                </a:solidFill>
              </a:rPr>
              <a:t>(« A </a:t>
            </a:r>
            <a:r>
              <a:rPr lang="fr-FR" sz="2400" dirty="0">
                <a:solidFill>
                  <a:prstClr val="black"/>
                </a:solidFill>
              </a:rPr>
              <a:t>ceci tous connaîtront que vous êtes mes disciples si nous nous aimons les uns les </a:t>
            </a:r>
            <a:r>
              <a:rPr lang="fr-FR" sz="2400" dirty="0" smtClean="0">
                <a:solidFill>
                  <a:prstClr val="black"/>
                </a:solidFill>
              </a:rPr>
              <a:t>autres » </a:t>
            </a:r>
            <a:r>
              <a:rPr lang="fr-FR" sz="2400" dirty="0" err="1">
                <a:solidFill>
                  <a:prstClr val="black"/>
                </a:solidFill>
              </a:rPr>
              <a:t>Jn</a:t>
            </a:r>
            <a:r>
              <a:rPr lang="fr-FR" sz="2400" dirty="0">
                <a:solidFill>
                  <a:prstClr val="black"/>
                </a:solidFill>
              </a:rPr>
              <a:t>. 13:35). La Communauté ecclésiale à travers :</a:t>
            </a:r>
          </a:p>
          <a:p>
            <a:pPr marL="342900" lvl="0" indent="-342900">
              <a:buFont typeface="Arial" panose="020B0604020202020204" pitchFamily="34" charset="0"/>
              <a:buChar char="•"/>
            </a:pPr>
            <a:r>
              <a:rPr lang="fr-FR" sz="2400" dirty="0" smtClean="0">
                <a:solidFill>
                  <a:prstClr val="black"/>
                </a:solidFill>
              </a:rPr>
              <a:t>Les </a:t>
            </a:r>
            <a:r>
              <a:rPr lang="fr-FR" sz="2400" dirty="0">
                <a:solidFill>
                  <a:prstClr val="black"/>
                </a:solidFill>
              </a:rPr>
              <a:t>petits groupes</a:t>
            </a:r>
          </a:p>
          <a:p>
            <a:pPr marL="342900" lvl="0" indent="-342900">
              <a:buFont typeface="Arial" panose="020B0604020202020204" pitchFamily="34" charset="0"/>
              <a:buChar char="•"/>
            </a:pPr>
            <a:r>
              <a:rPr lang="fr-FR" sz="2400" dirty="0">
                <a:solidFill>
                  <a:prstClr val="black"/>
                </a:solidFill>
              </a:rPr>
              <a:t>Les aventuriers</a:t>
            </a:r>
          </a:p>
          <a:p>
            <a:pPr marL="342900" lvl="0" indent="-342900">
              <a:buFont typeface="Arial" panose="020B0604020202020204" pitchFamily="34" charset="0"/>
              <a:buChar char="•"/>
            </a:pPr>
            <a:r>
              <a:rPr lang="fr-FR" sz="2400" dirty="0">
                <a:solidFill>
                  <a:prstClr val="black"/>
                </a:solidFill>
              </a:rPr>
              <a:t>Les éclaireurs</a:t>
            </a:r>
          </a:p>
          <a:p>
            <a:pPr marL="342900" lvl="0" indent="-342900">
              <a:buFont typeface="Arial" panose="020B0604020202020204" pitchFamily="34" charset="0"/>
              <a:buChar char="•"/>
            </a:pPr>
            <a:r>
              <a:rPr lang="fr-FR" sz="2400" dirty="0">
                <a:solidFill>
                  <a:prstClr val="black"/>
                </a:solidFill>
              </a:rPr>
              <a:t>Les ambassadeurs</a:t>
            </a:r>
          </a:p>
          <a:p>
            <a:pPr marL="342900" lvl="0" indent="-342900">
              <a:buFont typeface="Arial" panose="020B0604020202020204" pitchFamily="34" charset="0"/>
              <a:buChar char="•"/>
            </a:pPr>
            <a:r>
              <a:rPr lang="fr-FR" sz="2400" dirty="0">
                <a:solidFill>
                  <a:prstClr val="black"/>
                </a:solidFill>
              </a:rPr>
              <a:t>Les ministères des adolescents</a:t>
            </a:r>
          </a:p>
          <a:p>
            <a:pPr marL="342900" lvl="0" indent="-342900">
              <a:buFont typeface="Arial" panose="020B0604020202020204" pitchFamily="34" charset="0"/>
              <a:buChar char="•"/>
            </a:pPr>
            <a:r>
              <a:rPr lang="fr-FR" sz="2400" dirty="0">
                <a:solidFill>
                  <a:prstClr val="black"/>
                </a:solidFill>
              </a:rPr>
              <a:t>Les groupes de soutien</a:t>
            </a:r>
          </a:p>
          <a:p>
            <a:pPr marL="342900" lvl="0" indent="-342900">
              <a:buFont typeface="Arial" panose="020B0604020202020204" pitchFamily="34" charset="0"/>
              <a:buChar char="•"/>
            </a:pPr>
            <a:r>
              <a:rPr lang="fr-FR" sz="2400" dirty="0">
                <a:solidFill>
                  <a:prstClr val="black"/>
                </a:solidFill>
              </a:rPr>
              <a:t>Les ministères des campus publics</a:t>
            </a:r>
          </a:p>
          <a:p>
            <a:pPr marL="342900" lvl="0" indent="-342900">
              <a:buFont typeface="Arial" panose="020B0604020202020204" pitchFamily="34" charset="0"/>
              <a:buChar char="•"/>
            </a:pPr>
            <a:r>
              <a:rPr lang="fr-FR" sz="2400" dirty="0">
                <a:solidFill>
                  <a:prstClr val="black"/>
                </a:solidFill>
              </a:rPr>
              <a:t>Les jeunes adultes</a:t>
            </a:r>
          </a:p>
          <a:p>
            <a:pPr lvl="0"/>
            <a:endParaRPr lang="fr-FR" sz="2400" dirty="0">
              <a:solidFill>
                <a:prstClr val="black"/>
              </a:solidFill>
            </a:endParaRPr>
          </a:p>
          <a:p>
            <a:pPr lvl="0"/>
            <a:r>
              <a:rPr lang="fr-FR" sz="2400" dirty="0" smtClean="0">
                <a:solidFill>
                  <a:prstClr val="black"/>
                </a:solidFill>
              </a:rPr>
              <a:t>(Impliquant la dimension relationnelle/d’incarnation/intergénérationnelle</a:t>
            </a:r>
            <a:r>
              <a:rPr lang="fr-FR" sz="2400" dirty="0">
                <a:solidFill>
                  <a:prstClr val="black"/>
                </a:solidFill>
              </a:rPr>
              <a:t>)</a:t>
            </a:r>
            <a:endParaRPr kumimoji="0" lang="en-ZW" sz="2400" i="0" u="none" strike="noStrike" kern="1200" cap="none" spc="0" normalizeH="0" baseline="0" noProof="0" dirty="0">
              <a:ln>
                <a:noFill/>
              </a:ln>
              <a:solidFill>
                <a:prstClr val="black"/>
              </a:solidFill>
              <a:effectLst/>
              <a:uLnTx/>
              <a:uFillTx/>
              <a:latin typeface="Calibri"/>
            </a:endParaRPr>
          </a:p>
        </p:txBody>
      </p:sp>
      <p:pic>
        <p:nvPicPr>
          <p:cNvPr id="6" name="Picture 5">
            <a:extLst>
              <a:ext uri="{FF2B5EF4-FFF2-40B4-BE49-F238E27FC236}">
                <a16:creationId xmlns="" xmlns:a16="http://schemas.microsoft.com/office/drawing/2014/main" id="{BB1343CE-7069-5E44-A8F9-BFA80E5396AB}"/>
              </a:ext>
            </a:extLst>
          </p:cNvPr>
          <p:cNvPicPr>
            <a:picLocks noChangeAspect="1"/>
          </p:cNvPicPr>
          <p:nvPr/>
        </p:nvPicPr>
        <p:blipFill rotWithShape="1">
          <a:blip r:embed="rId2"/>
          <a:srcRect t="21186" b="22987"/>
          <a:stretch/>
        </p:blipFill>
        <p:spPr>
          <a:xfrm>
            <a:off x="666038" y="4438833"/>
            <a:ext cx="1513282" cy="1305633"/>
          </a:xfrm>
          <a:prstGeom prst="rect">
            <a:avLst/>
          </a:prstGeom>
        </p:spPr>
      </p:pic>
      <p:sp>
        <p:nvSpPr>
          <p:cNvPr id="5" name="Rectangle 4"/>
          <p:cNvSpPr/>
          <p:nvPr/>
        </p:nvSpPr>
        <p:spPr>
          <a:xfrm>
            <a:off x="455105" y="5744467"/>
            <a:ext cx="2338419" cy="69812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7" name="Rectangle 6"/>
          <p:cNvSpPr/>
          <p:nvPr/>
        </p:nvSpPr>
        <p:spPr>
          <a:xfrm>
            <a:off x="0" y="5935874"/>
            <a:ext cx="2965268"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lvl="0" algn="ctr">
              <a:defRPr/>
            </a:pPr>
            <a:r>
              <a:rPr lang="fr-FR" kern="0" dirty="0">
                <a:solidFill>
                  <a:srgbClr val="0070C0"/>
                </a:solidFill>
              </a:rPr>
              <a:t>Ministères</a:t>
            </a:r>
          </a:p>
          <a:p>
            <a:pPr lvl="0" algn="ctr">
              <a:defRPr/>
            </a:pPr>
            <a:r>
              <a:rPr lang="fr-FR" kern="0" dirty="0">
                <a:solidFill>
                  <a:srgbClr val="0070C0"/>
                </a:solidFill>
              </a:rPr>
              <a:t>de la Jeunesse Adventiste</a:t>
            </a:r>
          </a:p>
        </p:txBody>
      </p:sp>
    </p:spTree>
    <p:extLst>
      <p:ext uri="{BB962C8B-B14F-4D97-AF65-F5344CB8AC3E}">
        <p14:creationId xmlns:p14="http://schemas.microsoft.com/office/powerpoint/2010/main" val="42569343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543E13FB-1FCD-B44C-9150-B69B8D1448EC}"/>
              </a:ext>
            </a:extLst>
          </p:cNvPr>
          <p:cNvSpPr>
            <a:spLocks noGrp="1"/>
          </p:cNvSpPr>
          <p:nvPr>
            <p:ph type="title"/>
          </p:nvPr>
        </p:nvSpPr>
        <p:spPr/>
        <p:txBody>
          <a:bodyPr/>
          <a:lstStyle/>
          <a:p>
            <a:r>
              <a:rPr lang="en-US" b="1" dirty="0">
                <a:solidFill>
                  <a:schemeClr val="accent5"/>
                </a:solidFill>
              </a:rPr>
              <a:t>Reach Out</a:t>
            </a:r>
          </a:p>
        </p:txBody>
      </p:sp>
      <p:sp>
        <p:nvSpPr>
          <p:cNvPr id="2" name="Rectangle 1"/>
          <p:cNvSpPr/>
          <p:nvPr/>
        </p:nvSpPr>
        <p:spPr>
          <a:xfrm>
            <a:off x="3048000" y="1997839"/>
            <a:ext cx="7319754" cy="4524315"/>
          </a:xfrm>
          <a:prstGeom prst="rect">
            <a:avLst/>
          </a:prstGeom>
        </p:spPr>
        <p:txBody>
          <a:bodyPr wrap="square">
            <a:spAutoFit/>
          </a:bodyPr>
          <a:lstStyle/>
          <a:p>
            <a:pPr lvl="0"/>
            <a:r>
              <a:rPr lang="fr-FR" sz="2400" b="1" dirty="0" err="1" smtClean="0">
                <a:solidFill>
                  <a:prstClr val="black"/>
                </a:solidFill>
              </a:rPr>
              <a:t>Reach</a:t>
            </a:r>
            <a:r>
              <a:rPr lang="fr-FR" sz="2400" b="1" dirty="0" smtClean="0">
                <a:solidFill>
                  <a:prstClr val="black"/>
                </a:solidFill>
              </a:rPr>
              <a:t> out</a:t>
            </a:r>
            <a:r>
              <a:rPr lang="fr-FR" sz="2400" dirty="0">
                <a:solidFill>
                  <a:prstClr val="black"/>
                </a:solidFill>
              </a:rPr>
              <a:t> (L'Évangile </a:t>
            </a:r>
            <a:r>
              <a:rPr lang="fr-FR" sz="2400" dirty="0" smtClean="0">
                <a:solidFill>
                  <a:prstClr val="black"/>
                </a:solidFill>
              </a:rPr>
              <a:t>au monde entier en </a:t>
            </a:r>
            <a:r>
              <a:rPr lang="fr-FR" sz="2400" dirty="0">
                <a:solidFill>
                  <a:prstClr val="black"/>
                </a:solidFill>
              </a:rPr>
              <a:t>ma génération... dites-le au monde). Le service missionnaire à travers </a:t>
            </a:r>
            <a:r>
              <a:rPr lang="fr-FR" sz="2400" dirty="0" smtClean="0">
                <a:solidFill>
                  <a:prstClr val="black"/>
                </a:solidFill>
              </a:rPr>
              <a:t>:</a:t>
            </a:r>
          </a:p>
          <a:p>
            <a:pPr marL="342900" lvl="0" indent="-342900">
              <a:buFont typeface="Arial" panose="020B0604020202020204" pitchFamily="34" charset="0"/>
              <a:buChar char="•"/>
            </a:pPr>
            <a:r>
              <a:rPr lang="fr-FR" sz="2400" dirty="0" smtClean="0">
                <a:solidFill>
                  <a:prstClr val="black"/>
                </a:solidFill>
              </a:rPr>
              <a:t>L'évangélisation publique</a:t>
            </a:r>
          </a:p>
          <a:p>
            <a:pPr marL="342900" lvl="0" indent="-342900">
              <a:buFont typeface="Arial" panose="020B0604020202020204" pitchFamily="34" charset="0"/>
              <a:buChar char="•"/>
            </a:pPr>
            <a:r>
              <a:rPr lang="fr-FR" sz="2400" dirty="0" smtClean="0">
                <a:solidFill>
                  <a:prstClr val="black"/>
                </a:solidFill>
              </a:rPr>
              <a:t>Les </a:t>
            </a:r>
            <a:r>
              <a:rPr lang="fr-FR" sz="2400" dirty="0">
                <a:solidFill>
                  <a:prstClr val="black"/>
                </a:solidFill>
              </a:rPr>
              <a:t>petits </a:t>
            </a:r>
            <a:r>
              <a:rPr lang="fr-FR" sz="2400" dirty="0" smtClean="0">
                <a:solidFill>
                  <a:prstClr val="black"/>
                </a:solidFill>
              </a:rPr>
              <a:t>groupes</a:t>
            </a:r>
          </a:p>
          <a:p>
            <a:pPr marL="342900" lvl="0" indent="-342900">
              <a:buFont typeface="Arial" panose="020B0604020202020204" pitchFamily="34" charset="0"/>
              <a:buChar char="•"/>
            </a:pPr>
            <a:r>
              <a:rPr lang="fr-FR" sz="2400" dirty="0" smtClean="0">
                <a:solidFill>
                  <a:prstClr val="black"/>
                </a:solidFill>
              </a:rPr>
              <a:t>L'évangélisation </a:t>
            </a:r>
            <a:r>
              <a:rPr lang="fr-FR" sz="2400" dirty="0">
                <a:solidFill>
                  <a:prstClr val="black"/>
                </a:solidFill>
              </a:rPr>
              <a:t>personnelle (mon histoire/son histoire/notre histoire</a:t>
            </a:r>
            <a:r>
              <a:rPr lang="fr-FR" sz="2400" dirty="0" smtClean="0">
                <a:solidFill>
                  <a:prstClr val="black"/>
                </a:solidFill>
              </a:rPr>
              <a:t>)</a:t>
            </a:r>
          </a:p>
          <a:p>
            <a:pPr marL="342900" lvl="0" indent="-342900">
              <a:buFont typeface="Arial" panose="020B0604020202020204" pitchFamily="34" charset="0"/>
              <a:buChar char="•"/>
            </a:pPr>
            <a:r>
              <a:rPr lang="fr-FR" sz="2400" dirty="0" smtClean="0">
                <a:solidFill>
                  <a:prstClr val="black"/>
                </a:solidFill>
              </a:rPr>
              <a:t>La reconquête</a:t>
            </a:r>
          </a:p>
          <a:p>
            <a:pPr marL="342900" lvl="0" indent="-342900">
              <a:buFont typeface="Arial" panose="020B0604020202020204" pitchFamily="34" charset="0"/>
              <a:buChar char="•"/>
            </a:pPr>
            <a:r>
              <a:rPr lang="fr-FR" sz="2400" dirty="0" smtClean="0">
                <a:solidFill>
                  <a:prstClr val="black"/>
                </a:solidFill>
              </a:rPr>
              <a:t>Les </a:t>
            </a:r>
            <a:r>
              <a:rPr lang="fr-FR" sz="2400" dirty="0">
                <a:solidFill>
                  <a:prstClr val="black"/>
                </a:solidFill>
              </a:rPr>
              <a:t>services volontaires </a:t>
            </a:r>
            <a:r>
              <a:rPr lang="fr-FR" sz="2400" dirty="0" smtClean="0">
                <a:solidFill>
                  <a:prstClr val="black"/>
                </a:solidFill>
              </a:rPr>
              <a:t>adventistes</a:t>
            </a:r>
          </a:p>
          <a:p>
            <a:pPr marL="342900" lvl="0" indent="-342900">
              <a:buFont typeface="Arial" panose="020B0604020202020204" pitchFamily="34" charset="0"/>
              <a:buChar char="•"/>
            </a:pPr>
            <a:r>
              <a:rPr lang="fr-FR" sz="2400" dirty="0" smtClean="0">
                <a:solidFill>
                  <a:prstClr val="black"/>
                </a:solidFill>
              </a:rPr>
              <a:t>Les </a:t>
            </a:r>
            <a:r>
              <a:rPr lang="fr-FR" sz="2400" dirty="0">
                <a:solidFill>
                  <a:prstClr val="black"/>
                </a:solidFill>
              </a:rPr>
              <a:t>projets de </a:t>
            </a:r>
            <a:r>
              <a:rPr lang="fr-FR" sz="2400" dirty="0" smtClean="0">
                <a:solidFill>
                  <a:prstClr val="black"/>
                </a:solidFill>
              </a:rPr>
              <a:t>services</a:t>
            </a:r>
          </a:p>
          <a:p>
            <a:pPr marL="342900" lvl="0" indent="-342900">
              <a:buFont typeface="Arial" panose="020B0604020202020204" pitchFamily="34" charset="0"/>
              <a:buChar char="•"/>
            </a:pPr>
            <a:r>
              <a:rPr lang="fr-FR" sz="2400" dirty="0" smtClean="0">
                <a:solidFill>
                  <a:prstClr val="black"/>
                </a:solidFill>
              </a:rPr>
              <a:t>L'implantation </a:t>
            </a:r>
            <a:r>
              <a:rPr lang="fr-FR" sz="2400" dirty="0">
                <a:solidFill>
                  <a:prstClr val="black"/>
                </a:solidFill>
              </a:rPr>
              <a:t>des </a:t>
            </a:r>
            <a:r>
              <a:rPr lang="fr-FR" sz="2400" dirty="0" smtClean="0">
                <a:solidFill>
                  <a:prstClr val="black"/>
                </a:solidFill>
              </a:rPr>
              <a:t>églises</a:t>
            </a:r>
          </a:p>
          <a:p>
            <a:pPr marL="342900" lvl="0" indent="-342900">
              <a:buFont typeface="Arial" panose="020B0604020202020204" pitchFamily="34" charset="0"/>
              <a:buChar char="•"/>
            </a:pPr>
            <a:r>
              <a:rPr lang="fr-FR" sz="2400" dirty="0" smtClean="0">
                <a:solidFill>
                  <a:prstClr val="black"/>
                </a:solidFill>
              </a:rPr>
              <a:t>L'évangélisation </a:t>
            </a:r>
            <a:r>
              <a:rPr lang="fr-FR" sz="2400" dirty="0">
                <a:solidFill>
                  <a:prstClr val="black"/>
                </a:solidFill>
              </a:rPr>
              <a:t>par le web</a:t>
            </a:r>
            <a:endParaRPr kumimoji="0" lang="en-ZW" sz="2400" i="0" u="none" strike="noStrike" kern="1200" cap="none" spc="0" normalizeH="0" baseline="0" noProof="0" dirty="0">
              <a:ln>
                <a:noFill/>
              </a:ln>
              <a:solidFill>
                <a:prstClr val="black"/>
              </a:solidFill>
              <a:effectLst/>
              <a:uLnTx/>
              <a:uFillTx/>
              <a:latin typeface="Calibri"/>
            </a:endParaRPr>
          </a:p>
        </p:txBody>
      </p:sp>
      <p:pic>
        <p:nvPicPr>
          <p:cNvPr id="6" name="Picture 5">
            <a:extLst>
              <a:ext uri="{FF2B5EF4-FFF2-40B4-BE49-F238E27FC236}">
                <a16:creationId xmlns="" xmlns:a16="http://schemas.microsoft.com/office/drawing/2014/main" id="{980283A4-FA0E-704B-85E2-4BF256E46398}"/>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
        <p:nvSpPr>
          <p:cNvPr id="5" name="Rectangle 4"/>
          <p:cNvSpPr/>
          <p:nvPr/>
        </p:nvSpPr>
        <p:spPr>
          <a:xfrm>
            <a:off x="494294" y="5847789"/>
            <a:ext cx="2338419" cy="64633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7" name="Rectangle 6"/>
          <p:cNvSpPr/>
          <p:nvPr/>
        </p:nvSpPr>
        <p:spPr>
          <a:xfrm>
            <a:off x="0" y="5935874"/>
            <a:ext cx="2965268"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lvl="0" algn="ctr">
              <a:defRPr/>
            </a:pPr>
            <a:r>
              <a:rPr lang="fr-FR" kern="0" dirty="0">
                <a:solidFill>
                  <a:srgbClr val="0070C0"/>
                </a:solidFill>
              </a:rPr>
              <a:t>Ministères</a:t>
            </a:r>
          </a:p>
          <a:p>
            <a:pPr lvl="0" algn="ctr">
              <a:defRPr/>
            </a:pPr>
            <a:r>
              <a:rPr lang="fr-FR" kern="0" dirty="0">
                <a:solidFill>
                  <a:srgbClr val="0070C0"/>
                </a:solidFill>
              </a:rPr>
              <a:t>de la Jeunesse Adventiste</a:t>
            </a:r>
          </a:p>
        </p:txBody>
      </p:sp>
    </p:spTree>
    <p:extLst>
      <p:ext uri="{BB962C8B-B14F-4D97-AF65-F5344CB8AC3E}">
        <p14:creationId xmlns:p14="http://schemas.microsoft.com/office/powerpoint/2010/main" val="3160831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543E13FB-1FCD-B44C-9150-B69B8D1448EC}"/>
              </a:ext>
            </a:extLst>
          </p:cNvPr>
          <p:cNvSpPr>
            <a:spLocks noGrp="1"/>
          </p:cNvSpPr>
          <p:nvPr>
            <p:ph type="title"/>
          </p:nvPr>
        </p:nvSpPr>
        <p:spPr>
          <a:xfrm>
            <a:off x="666038" y="365125"/>
            <a:ext cx="9447808" cy="1325563"/>
          </a:xfrm>
        </p:spPr>
        <p:txBody>
          <a:bodyPr/>
          <a:lstStyle/>
          <a:p>
            <a:r>
              <a:rPr lang="fr-FR" b="1" dirty="0">
                <a:solidFill>
                  <a:schemeClr val="accent1"/>
                </a:solidFill>
              </a:rPr>
              <a:t>Jésus - Au centre de l'amour et du pardon</a:t>
            </a:r>
            <a:endParaRPr lang="en-US" dirty="0">
              <a:solidFill>
                <a:schemeClr val="accent1"/>
              </a:solidFill>
            </a:endParaRPr>
          </a:p>
        </p:txBody>
      </p:sp>
      <p:sp>
        <p:nvSpPr>
          <p:cNvPr id="2" name="Rectangle 1"/>
          <p:cNvSpPr/>
          <p:nvPr/>
        </p:nvSpPr>
        <p:spPr>
          <a:xfrm>
            <a:off x="3002280" y="1907739"/>
            <a:ext cx="7111566" cy="4154984"/>
          </a:xfrm>
          <a:prstGeom prst="rect">
            <a:avLst/>
          </a:prstGeom>
        </p:spPr>
        <p:txBody>
          <a:bodyPr wrap="square">
            <a:spAutoFit/>
          </a:bodyPr>
          <a:lstStyle/>
          <a:p>
            <a:pPr lvl="0"/>
            <a:r>
              <a:rPr lang="fr-FR" sz="2400" dirty="0">
                <a:solidFill>
                  <a:prstClr val="black"/>
                </a:solidFill>
              </a:rPr>
              <a:t>Jésus est au centre de notre autonomisation : </a:t>
            </a:r>
            <a:r>
              <a:rPr lang="fr-FR" sz="2400" dirty="0" smtClean="0">
                <a:solidFill>
                  <a:prstClr val="black"/>
                </a:solidFill>
              </a:rPr>
              <a:t>« Comme </a:t>
            </a:r>
            <a:r>
              <a:rPr lang="fr-FR" sz="2400" dirty="0">
                <a:solidFill>
                  <a:prstClr val="black"/>
                </a:solidFill>
              </a:rPr>
              <a:t>le Père m'a envoyé, je vous envoie... Recevez le Saint-Esprit</a:t>
            </a:r>
            <a:r>
              <a:rPr lang="fr-FR" sz="2400" dirty="0" smtClean="0">
                <a:solidFill>
                  <a:prstClr val="black"/>
                </a:solidFill>
              </a:rPr>
              <a:t>. » </a:t>
            </a:r>
            <a:r>
              <a:rPr lang="fr-FR" sz="2400" dirty="0">
                <a:solidFill>
                  <a:prstClr val="black"/>
                </a:solidFill>
              </a:rPr>
              <a:t>(</a:t>
            </a:r>
            <a:r>
              <a:rPr lang="fr-FR" sz="2400" dirty="0" err="1">
                <a:solidFill>
                  <a:prstClr val="black"/>
                </a:solidFill>
              </a:rPr>
              <a:t>Jn</a:t>
            </a:r>
            <a:r>
              <a:rPr lang="fr-FR" sz="2400" dirty="0">
                <a:solidFill>
                  <a:prstClr val="black"/>
                </a:solidFill>
              </a:rPr>
              <a:t>. 17:20-22</a:t>
            </a:r>
            <a:r>
              <a:rPr lang="fr-FR" sz="2400" dirty="0" smtClean="0">
                <a:solidFill>
                  <a:prstClr val="black"/>
                </a:solidFill>
              </a:rPr>
              <a:t>)</a:t>
            </a:r>
          </a:p>
          <a:p>
            <a:pPr marL="342900" lvl="0" indent="-342900">
              <a:buFont typeface="Arial" panose="020B0604020202020204" pitchFamily="34" charset="0"/>
              <a:buChar char="•"/>
            </a:pPr>
            <a:r>
              <a:rPr lang="fr-FR" sz="2400" b="1" dirty="0" smtClean="0">
                <a:solidFill>
                  <a:prstClr val="black"/>
                </a:solidFill>
              </a:rPr>
              <a:t>Son </a:t>
            </a:r>
            <a:r>
              <a:rPr lang="fr-FR" sz="2400" b="1" dirty="0">
                <a:solidFill>
                  <a:prstClr val="black"/>
                </a:solidFill>
              </a:rPr>
              <a:t>but</a:t>
            </a:r>
            <a:r>
              <a:rPr lang="fr-FR" sz="2400" dirty="0">
                <a:solidFill>
                  <a:prstClr val="black"/>
                </a:solidFill>
              </a:rPr>
              <a:t> </a:t>
            </a:r>
            <a:r>
              <a:rPr lang="fr-FR" sz="2400" dirty="0" smtClean="0">
                <a:solidFill>
                  <a:prstClr val="black"/>
                </a:solidFill>
              </a:rPr>
              <a:t>– « Proclamer </a:t>
            </a:r>
            <a:r>
              <a:rPr lang="fr-FR" sz="2400" dirty="0">
                <a:solidFill>
                  <a:prstClr val="black"/>
                </a:solidFill>
              </a:rPr>
              <a:t>la Bonne Nouvelle du Royaume de </a:t>
            </a:r>
            <a:r>
              <a:rPr lang="fr-FR" sz="2400" dirty="0" smtClean="0">
                <a:solidFill>
                  <a:prstClr val="black"/>
                </a:solidFill>
              </a:rPr>
              <a:t>Dieu ». </a:t>
            </a:r>
            <a:r>
              <a:rPr lang="fr-FR" sz="2400" dirty="0">
                <a:solidFill>
                  <a:prstClr val="black"/>
                </a:solidFill>
              </a:rPr>
              <a:t>Luc. 4:43 (NIV</a:t>
            </a:r>
            <a:r>
              <a:rPr lang="fr-FR" sz="2400" dirty="0" smtClean="0">
                <a:solidFill>
                  <a:prstClr val="black"/>
                </a:solidFill>
              </a:rPr>
              <a:t>)</a:t>
            </a:r>
          </a:p>
          <a:p>
            <a:pPr marL="342900" lvl="0" indent="-342900">
              <a:buFont typeface="Arial" panose="020B0604020202020204" pitchFamily="34" charset="0"/>
              <a:buChar char="•"/>
            </a:pPr>
            <a:r>
              <a:rPr lang="fr-FR" sz="2400" b="1" dirty="0" smtClean="0">
                <a:solidFill>
                  <a:prstClr val="black"/>
                </a:solidFill>
              </a:rPr>
              <a:t>Son </a:t>
            </a:r>
            <a:r>
              <a:rPr lang="fr-FR" sz="2400" b="1" dirty="0">
                <a:solidFill>
                  <a:prstClr val="black"/>
                </a:solidFill>
              </a:rPr>
              <a:t>message</a:t>
            </a:r>
            <a:r>
              <a:rPr lang="fr-FR" sz="2400" dirty="0">
                <a:solidFill>
                  <a:prstClr val="black"/>
                </a:solidFill>
              </a:rPr>
              <a:t> </a:t>
            </a:r>
            <a:r>
              <a:rPr lang="fr-FR" sz="2400" dirty="0" smtClean="0">
                <a:solidFill>
                  <a:prstClr val="black"/>
                </a:solidFill>
              </a:rPr>
              <a:t>– « Le </a:t>
            </a:r>
            <a:r>
              <a:rPr lang="fr-FR" sz="2400" dirty="0">
                <a:solidFill>
                  <a:prstClr val="black"/>
                </a:solidFill>
              </a:rPr>
              <a:t>Royaume de Dieu est </a:t>
            </a:r>
            <a:r>
              <a:rPr lang="fr-FR" sz="2400" dirty="0" smtClean="0">
                <a:solidFill>
                  <a:prstClr val="black"/>
                </a:solidFill>
              </a:rPr>
              <a:t>proche ».  </a:t>
            </a:r>
            <a:r>
              <a:rPr lang="fr-FR" sz="2400" dirty="0">
                <a:solidFill>
                  <a:prstClr val="black"/>
                </a:solidFill>
              </a:rPr>
              <a:t>(Mc 1:14-15</a:t>
            </a:r>
            <a:r>
              <a:rPr lang="fr-FR" sz="2400" dirty="0" smtClean="0">
                <a:solidFill>
                  <a:prstClr val="black"/>
                </a:solidFill>
              </a:rPr>
              <a:t>)</a:t>
            </a:r>
          </a:p>
          <a:p>
            <a:pPr marL="342900" lvl="0" indent="-342900">
              <a:buFont typeface="Arial" panose="020B0604020202020204" pitchFamily="34" charset="0"/>
              <a:buChar char="•"/>
            </a:pPr>
            <a:r>
              <a:rPr lang="fr-FR" sz="2400" b="1" dirty="0" smtClean="0">
                <a:solidFill>
                  <a:prstClr val="black"/>
                </a:solidFill>
              </a:rPr>
              <a:t>Sa </a:t>
            </a:r>
            <a:r>
              <a:rPr lang="fr-FR" sz="2400" b="1" dirty="0">
                <a:solidFill>
                  <a:prstClr val="black"/>
                </a:solidFill>
              </a:rPr>
              <a:t>méthode</a:t>
            </a:r>
            <a:r>
              <a:rPr lang="fr-FR" sz="2400" dirty="0">
                <a:solidFill>
                  <a:prstClr val="black"/>
                </a:solidFill>
              </a:rPr>
              <a:t> </a:t>
            </a:r>
            <a:r>
              <a:rPr lang="fr-FR" sz="2400" dirty="0" smtClean="0">
                <a:solidFill>
                  <a:prstClr val="black"/>
                </a:solidFill>
              </a:rPr>
              <a:t>– « Mais </a:t>
            </a:r>
            <a:r>
              <a:rPr lang="fr-FR" sz="2400" dirty="0">
                <a:solidFill>
                  <a:prstClr val="black"/>
                </a:solidFill>
              </a:rPr>
              <a:t>vous recevrez une puissance le Saint-Esprit survenant sur </a:t>
            </a:r>
            <a:r>
              <a:rPr lang="fr-FR" sz="2400" dirty="0" smtClean="0">
                <a:solidFill>
                  <a:prstClr val="black"/>
                </a:solidFill>
              </a:rPr>
              <a:t>vous » </a:t>
            </a:r>
            <a:r>
              <a:rPr lang="fr-FR" sz="2400" dirty="0">
                <a:solidFill>
                  <a:prstClr val="black"/>
                </a:solidFill>
              </a:rPr>
              <a:t>(Actes 1:8</a:t>
            </a:r>
            <a:r>
              <a:rPr lang="fr-FR" sz="2400" dirty="0" smtClean="0">
                <a:solidFill>
                  <a:prstClr val="black"/>
                </a:solidFill>
              </a:rPr>
              <a:t>)</a:t>
            </a:r>
          </a:p>
          <a:p>
            <a:pPr marL="342900" lvl="0" indent="-342900">
              <a:buFont typeface="Arial" panose="020B0604020202020204" pitchFamily="34" charset="0"/>
              <a:buChar char="•"/>
            </a:pPr>
            <a:r>
              <a:rPr lang="fr-FR" sz="2400" b="1" dirty="0" smtClean="0">
                <a:solidFill>
                  <a:prstClr val="black"/>
                </a:solidFill>
              </a:rPr>
              <a:t>Sa </a:t>
            </a:r>
            <a:r>
              <a:rPr lang="fr-FR" sz="2400" b="1" dirty="0">
                <a:solidFill>
                  <a:prstClr val="black"/>
                </a:solidFill>
              </a:rPr>
              <a:t>prière</a:t>
            </a:r>
            <a:r>
              <a:rPr lang="fr-FR" sz="2400" dirty="0">
                <a:solidFill>
                  <a:prstClr val="black"/>
                </a:solidFill>
              </a:rPr>
              <a:t> </a:t>
            </a:r>
            <a:r>
              <a:rPr lang="fr-FR" sz="2400" dirty="0" smtClean="0">
                <a:solidFill>
                  <a:prstClr val="black"/>
                </a:solidFill>
              </a:rPr>
              <a:t>– « Afin </a:t>
            </a:r>
            <a:r>
              <a:rPr lang="fr-FR" sz="2400" dirty="0">
                <a:solidFill>
                  <a:prstClr val="black"/>
                </a:solidFill>
              </a:rPr>
              <a:t>que tous soient </a:t>
            </a:r>
            <a:r>
              <a:rPr lang="fr-FR" sz="2400" dirty="0" smtClean="0">
                <a:solidFill>
                  <a:prstClr val="black"/>
                </a:solidFill>
              </a:rPr>
              <a:t>un ». </a:t>
            </a:r>
            <a:r>
              <a:rPr lang="fr-FR" sz="2400" dirty="0">
                <a:solidFill>
                  <a:prstClr val="black"/>
                </a:solidFill>
              </a:rPr>
              <a:t>(Jean 17:20-21)</a:t>
            </a:r>
            <a:endParaRPr kumimoji="0" lang="en-ZW"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a:extLst>
              <a:ext uri="{FF2B5EF4-FFF2-40B4-BE49-F238E27FC236}">
                <a16:creationId xmlns="" xmlns:a16="http://schemas.microsoft.com/office/drawing/2014/main" id="{5EA8A0EE-1EE2-8640-AE64-C4A4BE03F686}"/>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
        <p:nvSpPr>
          <p:cNvPr id="5" name="Rectangle 4"/>
          <p:cNvSpPr/>
          <p:nvPr/>
        </p:nvSpPr>
        <p:spPr>
          <a:xfrm>
            <a:off x="494294" y="5847789"/>
            <a:ext cx="2338419" cy="64633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7" name="Rectangle 6"/>
          <p:cNvSpPr/>
          <p:nvPr/>
        </p:nvSpPr>
        <p:spPr>
          <a:xfrm>
            <a:off x="0" y="5935874"/>
            <a:ext cx="2965268"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lvl="0" algn="ctr">
              <a:defRPr/>
            </a:pPr>
            <a:r>
              <a:rPr lang="fr-FR" kern="0" dirty="0">
                <a:solidFill>
                  <a:srgbClr val="0070C0"/>
                </a:solidFill>
              </a:rPr>
              <a:t>Ministères</a:t>
            </a:r>
          </a:p>
          <a:p>
            <a:pPr lvl="0" algn="ctr">
              <a:defRPr/>
            </a:pPr>
            <a:r>
              <a:rPr lang="fr-FR" kern="0" dirty="0">
                <a:solidFill>
                  <a:srgbClr val="0070C0"/>
                </a:solidFill>
              </a:rPr>
              <a:t>de la Jeunesse Adventiste</a:t>
            </a:r>
          </a:p>
        </p:txBody>
      </p:sp>
    </p:spTree>
    <p:extLst>
      <p:ext uri="{BB962C8B-B14F-4D97-AF65-F5344CB8AC3E}">
        <p14:creationId xmlns:p14="http://schemas.microsoft.com/office/powerpoint/2010/main" val="38792701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543E13FB-1FCD-B44C-9150-B69B8D1448EC}"/>
              </a:ext>
            </a:extLst>
          </p:cNvPr>
          <p:cNvSpPr>
            <a:spLocks noGrp="1"/>
          </p:cNvSpPr>
          <p:nvPr>
            <p:ph type="title"/>
          </p:nvPr>
        </p:nvSpPr>
        <p:spPr>
          <a:xfrm>
            <a:off x="838200" y="365126"/>
            <a:ext cx="9149862" cy="771344"/>
          </a:xfrm>
        </p:spPr>
        <p:txBody>
          <a:bodyPr>
            <a:noAutofit/>
          </a:bodyPr>
          <a:lstStyle/>
          <a:p>
            <a:r>
              <a:rPr lang="fr-FR" sz="3200" dirty="0" smtClean="0">
                <a:solidFill>
                  <a:schemeClr val="accent1"/>
                </a:solidFill>
              </a:rPr>
              <a:t>Voir </a:t>
            </a:r>
            <a:r>
              <a:rPr lang="fr-FR" sz="3200" dirty="0">
                <a:solidFill>
                  <a:schemeClr val="accent1"/>
                </a:solidFill>
              </a:rPr>
              <a:t>clairement les trois principes dans sa propre vie terrestre : </a:t>
            </a:r>
            <a:r>
              <a:rPr lang="fr-FR" sz="3200" dirty="0" smtClean="0">
                <a:solidFill>
                  <a:schemeClr val="accent1"/>
                </a:solidFill>
              </a:rPr>
              <a:t>Luc </a:t>
            </a:r>
            <a:r>
              <a:rPr lang="fr-FR" sz="3200" dirty="0">
                <a:solidFill>
                  <a:schemeClr val="accent1"/>
                </a:solidFill>
              </a:rPr>
              <a:t>6, 12-19 (VNI)</a:t>
            </a:r>
            <a:endParaRPr lang="en-US" sz="3200" dirty="0">
              <a:solidFill>
                <a:schemeClr val="accent1"/>
              </a:solidFill>
            </a:endParaRPr>
          </a:p>
        </p:txBody>
      </p:sp>
      <p:sp>
        <p:nvSpPr>
          <p:cNvPr id="2" name="Rectangle 1"/>
          <p:cNvSpPr/>
          <p:nvPr/>
        </p:nvSpPr>
        <p:spPr>
          <a:xfrm>
            <a:off x="2897315" y="1325045"/>
            <a:ext cx="7090747" cy="4985980"/>
          </a:xfrm>
          <a:prstGeom prst="rect">
            <a:avLst/>
          </a:prstGeom>
        </p:spPr>
        <p:txBody>
          <a:bodyPr wrap="square">
            <a:spAutoFit/>
          </a:bodyPr>
          <a:lstStyle/>
          <a:p>
            <a:pPr lvl="0"/>
            <a:r>
              <a:rPr lang="fr-FR" sz="2000" b="1" dirty="0">
                <a:solidFill>
                  <a:prstClr val="black"/>
                </a:solidFill>
              </a:rPr>
              <a:t>Reach Up - vs. 12 </a:t>
            </a:r>
            <a:r>
              <a:rPr lang="fr-FR" sz="2000" dirty="0" smtClean="0">
                <a:solidFill>
                  <a:prstClr val="black"/>
                </a:solidFill>
              </a:rPr>
              <a:t>« </a:t>
            </a:r>
            <a:r>
              <a:rPr lang="fr-FR" i="1" dirty="0" smtClean="0"/>
              <a:t>En </a:t>
            </a:r>
            <a:r>
              <a:rPr lang="fr-FR" i="1" dirty="0"/>
              <a:t>ce temps-là, Jésus se rendit sur la montagne pour prier, et </a:t>
            </a:r>
            <a:r>
              <a:rPr lang="fr-FR" i="1" dirty="0" smtClean="0"/>
              <a:t>IL PASSA TOUTE LA NUIT À PRIER DIEU »</a:t>
            </a:r>
          </a:p>
          <a:p>
            <a:pPr lvl="0"/>
            <a:r>
              <a:rPr lang="fr-FR" sz="2000" b="1" dirty="0" smtClean="0">
                <a:solidFill>
                  <a:prstClr val="black"/>
                </a:solidFill>
              </a:rPr>
              <a:t>Reach </a:t>
            </a:r>
            <a:r>
              <a:rPr lang="fr-FR" sz="2000" b="1" dirty="0">
                <a:solidFill>
                  <a:prstClr val="black"/>
                </a:solidFill>
              </a:rPr>
              <a:t>In - </a:t>
            </a:r>
            <a:r>
              <a:rPr lang="fr-FR" sz="2000" i="1" dirty="0">
                <a:solidFill>
                  <a:prstClr val="black"/>
                </a:solidFill>
              </a:rPr>
              <a:t>…</a:t>
            </a:r>
            <a:r>
              <a:rPr lang="fr-FR" sz="2000" i="1" dirty="0" smtClean="0">
                <a:solidFill>
                  <a:prstClr val="black"/>
                </a:solidFill>
              </a:rPr>
              <a:t>13 « Quand </a:t>
            </a:r>
            <a:r>
              <a:rPr lang="fr-FR" sz="2000" i="1" dirty="0">
                <a:solidFill>
                  <a:prstClr val="black"/>
                </a:solidFill>
              </a:rPr>
              <a:t>le jour parut, il appela </a:t>
            </a:r>
            <a:r>
              <a:rPr lang="fr-FR" sz="2000" i="1" dirty="0" smtClean="0">
                <a:solidFill>
                  <a:prstClr val="black"/>
                </a:solidFill>
              </a:rPr>
              <a:t>SES DISCIPLES, ET IL EN CHOISIT DOUZE, </a:t>
            </a:r>
            <a:r>
              <a:rPr lang="fr-FR" sz="2000" i="1" dirty="0">
                <a:solidFill>
                  <a:prstClr val="black"/>
                </a:solidFill>
              </a:rPr>
              <a:t>auxquels il donna le nom d'apôtres: </a:t>
            </a:r>
            <a:r>
              <a:rPr lang="fr-FR" sz="2000" i="1" dirty="0" smtClean="0">
                <a:solidFill>
                  <a:prstClr val="black"/>
                </a:solidFill>
              </a:rPr>
              <a:t>14 Simon</a:t>
            </a:r>
            <a:r>
              <a:rPr lang="fr-FR" sz="2000" i="1" dirty="0">
                <a:solidFill>
                  <a:prstClr val="black"/>
                </a:solidFill>
              </a:rPr>
              <a:t>, qu'il nomma Pierre; André, son frère; Jacques; Jean; Philippe; Barthélemy; </a:t>
            </a:r>
            <a:r>
              <a:rPr lang="fr-FR" sz="2000" i="1" dirty="0" smtClean="0">
                <a:solidFill>
                  <a:prstClr val="black"/>
                </a:solidFill>
              </a:rPr>
              <a:t>15 Matthieu</a:t>
            </a:r>
            <a:r>
              <a:rPr lang="fr-FR" sz="2000" i="1" dirty="0">
                <a:solidFill>
                  <a:prstClr val="black"/>
                </a:solidFill>
              </a:rPr>
              <a:t>; Thomas; Jacques, fils d'Alphée; Simon, appelé le zélote;…, 16Jude, fils de Jacques; et Judas </a:t>
            </a:r>
            <a:r>
              <a:rPr lang="fr-FR" sz="2000" i="1" dirty="0" err="1">
                <a:solidFill>
                  <a:prstClr val="black"/>
                </a:solidFill>
              </a:rPr>
              <a:t>Iscariot</a:t>
            </a:r>
            <a:r>
              <a:rPr lang="fr-FR" sz="2000" i="1" dirty="0">
                <a:solidFill>
                  <a:prstClr val="black"/>
                </a:solidFill>
              </a:rPr>
              <a:t>, qui devint traître</a:t>
            </a:r>
            <a:r>
              <a:rPr lang="fr-FR" sz="2000" i="1" dirty="0" smtClean="0">
                <a:solidFill>
                  <a:prstClr val="black"/>
                </a:solidFill>
              </a:rPr>
              <a:t>. »</a:t>
            </a:r>
          </a:p>
          <a:p>
            <a:pPr lvl="0"/>
            <a:r>
              <a:rPr lang="fr-FR" sz="2000" b="1" dirty="0" smtClean="0">
                <a:solidFill>
                  <a:prstClr val="black"/>
                </a:solidFill>
              </a:rPr>
              <a:t>Reach </a:t>
            </a:r>
            <a:r>
              <a:rPr lang="fr-FR" sz="2000" b="1" dirty="0">
                <a:solidFill>
                  <a:prstClr val="black"/>
                </a:solidFill>
              </a:rPr>
              <a:t>Out - </a:t>
            </a:r>
            <a:r>
              <a:rPr lang="fr-FR" sz="2000" dirty="0">
                <a:solidFill>
                  <a:prstClr val="black"/>
                </a:solidFill>
              </a:rPr>
              <a:t>vs. </a:t>
            </a:r>
            <a:r>
              <a:rPr lang="fr-FR" sz="2000" dirty="0" smtClean="0">
                <a:solidFill>
                  <a:prstClr val="black"/>
                </a:solidFill>
              </a:rPr>
              <a:t>« </a:t>
            </a:r>
            <a:r>
              <a:rPr lang="fr-FR" sz="2000" i="1" dirty="0" smtClean="0">
                <a:solidFill>
                  <a:prstClr val="black"/>
                </a:solidFill>
              </a:rPr>
              <a:t>IL DESCENDIT AVEC EUX, et </a:t>
            </a:r>
            <a:r>
              <a:rPr lang="fr-FR" sz="2000" i="1" dirty="0">
                <a:solidFill>
                  <a:prstClr val="black"/>
                </a:solidFill>
              </a:rPr>
              <a:t>s'arrêta sur un plateau, où se trouvaient une foule de ses disciples et une multitude de peuple de toute la Judée, de Jérusalem, et de la contrée maritime de Tyr et de Sidon. Ils étaient venus </a:t>
            </a:r>
            <a:r>
              <a:rPr lang="fr-FR" sz="2000" i="1" dirty="0" smtClean="0">
                <a:solidFill>
                  <a:prstClr val="black"/>
                </a:solidFill>
              </a:rPr>
              <a:t>POUR L'ENTENDRE, ET POUR ÊTRE GUÉRIS DE LEURS MALADIES. 18 Ceux </a:t>
            </a:r>
            <a:r>
              <a:rPr lang="fr-FR" sz="2000" i="1" dirty="0">
                <a:solidFill>
                  <a:prstClr val="black"/>
                </a:solidFill>
              </a:rPr>
              <a:t>qui étaient tourmentés par des esprits impurs étaient guéris.… </a:t>
            </a:r>
            <a:r>
              <a:rPr lang="fr-FR" sz="2000" i="1" dirty="0" smtClean="0">
                <a:solidFill>
                  <a:prstClr val="black"/>
                </a:solidFill>
              </a:rPr>
              <a:t>19 Et </a:t>
            </a:r>
            <a:r>
              <a:rPr lang="fr-FR" sz="2000" i="1" dirty="0">
                <a:solidFill>
                  <a:prstClr val="black"/>
                </a:solidFill>
              </a:rPr>
              <a:t>toute la foule cherchait à le toucher, parce qu'une force sortait de lui et les guérissait tous</a:t>
            </a:r>
            <a:r>
              <a:rPr lang="fr-FR" sz="2000" i="1" dirty="0" smtClean="0">
                <a:solidFill>
                  <a:prstClr val="black"/>
                </a:solidFill>
              </a:rPr>
              <a:t>. »</a:t>
            </a:r>
            <a:endParaRPr kumimoji="0" lang="en-ZW" sz="2000" i="1" u="none" strike="noStrike" kern="1200" cap="none" spc="0" normalizeH="0" baseline="0" noProof="0" dirty="0">
              <a:ln>
                <a:noFill/>
              </a:ln>
              <a:solidFill>
                <a:prstClr val="black"/>
              </a:solidFill>
              <a:effectLst/>
              <a:uLnTx/>
              <a:uFillTx/>
              <a:latin typeface="Calibri"/>
            </a:endParaRPr>
          </a:p>
        </p:txBody>
      </p:sp>
      <p:pic>
        <p:nvPicPr>
          <p:cNvPr id="6" name="Picture 5">
            <a:extLst>
              <a:ext uri="{FF2B5EF4-FFF2-40B4-BE49-F238E27FC236}">
                <a16:creationId xmlns="" xmlns:a16="http://schemas.microsoft.com/office/drawing/2014/main" id="{1E43CFCD-8805-F548-A85F-3B181BAE7F5C}"/>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
        <p:nvSpPr>
          <p:cNvPr id="5" name="Rectangle 4"/>
          <p:cNvSpPr/>
          <p:nvPr/>
        </p:nvSpPr>
        <p:spPr>
          <a:xfrm>
            <a:off x="494294" y="5847789"/>
            <a:ext cx="2338419" cy="64633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7" name="Rectangle 6"/>
          <p:cNvSpPr/>
          <p:nvPr/>
        </p:nvSpPr>
        <p:spPr>
          <a:xfrm>
            <a:off x="0" y="5935874"/>
            <a:ext cx="2965268"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lvl="0" algn="ctr">
              <a:defRPr/>
            </a:pPr>
            <a:r>
              <a:rPr lang="fr-FR" kern="0" dirty="0">
                <a:solidFill>
                  <a:srgbClr val="0070C0"/>
                </a:solidFill>
              </a:rPr>
              <a:t>Ministères</a:t>
            </a:r>
          </a:p>
          <a:p>
            <a:pPr lvl="0" algn="ctr">
              <a:defRPr/>
            </a:pPr>
            <a:r>
              <a:rPr lang="fr-FR" kern="0" dirty="0">
                <a:solidFill>
                  <a:srgbClr val="0070C0"/>
                </a:solidFill>
              </a:rPr>
              <a:t>de la Jeunesse Adventiste</a:t>
            </a:r>
          </a:p>
        </p:txBody>
      </p:sp>
    </p:spTree>
    <p:extLst>
      <p:ext uri="{BB962C8B-B14F-4D97-AF65-F5344CB8AC3E}">
        <p14:creationId xmlns:p14="http://schemas.microsoft.com/office/powerpoint/2010/main" val="2302824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832713" y="1324928"/>
            <a:ext cx="6831892" cy="4610946"/>
          </a:xfrm>
          <a:prstGeom prst="rect">
            <a:avLst/>
          </a:prstGeom>
          <a:noFill/>
        </p:spPr>
      </p:pic>
      <p:pic>
        <p:nvPicPr>
          <p:cNvPr id="6" name="Picture 5">
            <a:extLst>
              <a:ext uri="{FF2B5EF4-FFF2-40B4-BE49-F238E27FC236}">
                <a16:creationId xmlns="" xmlns:a16="http://schemas.microsoft.com/office/drawing/2014/main" id="{96D74E16-747B-0A40-90ED-628121F4A1A2}"/>
              </a:ext>
            </a:extLst>
          </p:cNvPr>
          <p:cNvPicPr>
            <a:picLocks noChangeAspect="1"/>
          </p:cNvPicPr>
          <p:nvPr/>
        </p:nvPicPr>
        <p:blipFill rotWithShape="1">
          <a:blip r:embed="rId3"/>
          <a:srcRect t="21186" b="22987"/>
          <a:stretch/>
        </p:blipFill>
        <p:spPr>
          <a:xfrm>
            <a:off x="666038" y="4454073"/>
            <a:ext cx="1513282" cy="1305633"/>
          </a:xfrm>
          <a:prstGeom prst="rect">
            <a:avLst/>
          </a:prstGeom>
        </p:spPr>
      </p:pic>
      <p:sp>
        <p:nvSpPr>
          <p:cNvPr id="5" name="Rectangle 4"/>
          <p:cNvSpPr/>
          <p:nvPr/>
        </p:nvSpPr>
        <p:spPr>
          <a:xfrm>
            <a:off x="494294" y="5847789"/>
            <a:ext cx="2338419" cy="64633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7" name="Rectangle 6"/>
          <p:cNvSpPr/>
          <p:nvPr/>
        </p:nvSpPr>
        <p:spPr>
          <a:xfrm>
            <a:off x="0" y="5935874"/>
            <a:ext cx="2965268"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lvl="0" algn="ctr">
              <a:defRPr/>
            </a:pPr>
            <a:r>
              <a:rPr lang="fr-FR" kern="0" dirty="0">
                <a:solidFill>
                  <a:srgbClr val="0070C0"/>
                </a:solidFill>
              </a:rPr>
              <a:t>Ministères</a:t>
            </a:r>
          </a:p>
          <a:p>
            <a:pPr lvl="0" algn="ctr">
              <a:defRPr/>
            </a:pPr>
            <a:r>
              <a:rPr lang="fr-FR" kern="0" dirty="0">
                <a:solidFill>
                  <a:srgbClr val="0070C0"/>
                </a:solidFill>
              </a:rPr>
              <a:t>de la Jeunesse Adventiste</a:t>
            </a:r>
          </a:p>
        </p:txBody>
      </p:sp>
      <p:sp>
        <p:nvSpPr>
          <p:cNvPr id="8" name="Title 2">
            <a:extLst>
              <a:ext uri="{FF2B5EF4-FFF2-40B4-BE49-F238E27FC236}">
                <a16:creationId xmlns="" xmlns:a16="http://schemas.microsoft.com/office/drawing/2014/main" id="{543E13FB-1FCD-B44C-9150-B69B8D1448EC}"/>
              </a:ext>
            </a:extLst>
          </p:cNvPr>
          <p:cNvSpPr>
            <a:spLocks noGrp="1"/>
          </p:cNvSpPr>
          <p:nvPr>
            <p:ph type="title"/>
          </p:nvPr>
        </p:nvSpPr>
        <p:spPr>
          <a:xfrm>
            <a:off x="838200" y="365126"/>
            <a:ext cx="4241583" cy="717579"/>
          </a:xfrm>
        </p:spPr>
        <p:txBody>
          <a:bodyPr/>
          <a:lstStyle/>
          <a:p>
            <a:r>
              <a:rPr lang="en-US" dirty="0" smtClean="0">
                <a:solidFill>
                  <a:schemeClr val="accent1"/>
                </a:solidFill>
              </a:rPr>
              <a:t>Le Model MJA</a:t>
            </a:r>
            <a:endParaRPr lang="en-US" dirty="0">
              <a:solidFill>
                <a:schemeClr val="accent1"/>
              </a:solidFill>
            </a:endParaRPr>
          </a:p>
        </p:txBody>
      </p:sp>
    </p:spTree>
    <p:extLst>
      <p:ext uri="{BB962C8B-B14F-4D97-AF65-F5344CB8AC3E}">
        <p14:creationId xmlns:p14="http://schemas.microsoft.com/office/powerpoint/2010/main" val="25668572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08812" y="1404840"/>
            <a:ext cx="6096000" cy="4401205"/>
          </a:xfrm>
          <a:prstGeom prst="rect">
            <a:avLst/>
          </a:prstGeom>
        </p:spPr>
        <p:txBody>
          <a:bodyPr>
            <a:spAutoFit/>
          </a:bodyPr>
          <a:lstStyle/>
          <a:p>
            <a:pPr marL="457200" lvl="0" indent="-457200">
              <a:buFont typeface="Arial" panose="020B0604020202020204" pitchFamily="34" charset="0"/>
              <a:buChar char="•"/>
            </a:pPr>
            <a:r>
              <a:rPr lang="fr-FR" sz="2800" b="1" dirty="0">
                <a:solidFill>
                  <a:prstClr val="black"/>
                </a:solidFill>
              </a:rPr>
              <a:t>Notre mission </a:t>
            </a:r>
            <a:r>
              <a:rPr lang="fr-FR" sz="2800" dirty="0">
                <a:solidFill>
                  <a:prstClr val="black"/>
                </a:solidFill>
              </a:rPr>
              <a:t>:  Conduire les jeunes </a:t>
            </a:r>
            <a:r>
              <a:rPr lang="fr-FR" sz="2800" dirty="0" smtClean="0">
                <a:solidFill>
                  <a:prstClr val="black"/>
                </a:solidFill>
              </a:rPr>
              <a:t>à </a:t>
            </a:r>
            <a:r>
              <a:rPr lang="fr-FR" sz="2800" dirty="0">
                <a:solidFill>
                  <a:prstClr val="black"/>
                </a:solidFill>
              </a:rPr>
              <a:t>une relation salvatrice avec Jésus et les aider à embrasser son appel à devenir des disciples</a:t>
            </a:r>
            <a:r>
              <a:rPr lang="fr-FR" sz="2800" dirty="0" smtClean="0">
                <a:solidFill>
                  <a:prstClr val="black"/>
                </a:solidFill>
              </a:rPr>
              <a:t>.</a:t>
            </a:r>
          </a:p>
          <a:p>
            <a:pPr marL="457200" lvl="0" indent="-457200">
              <a:buFont typeface="Arial" panose="020B0604020202020204" pitchFamily="34" charset="0"/>
              <a:buChar char="•"/>
            </a:pPr>
            <a:r>
              <a:rPr lang="fr-FR" sz="2800" b="1" dirty="0" smtClean="0">
                <a:solidFill>
                  <a:prstClr val="black"/>
                </a:solidFill>
              </a:rPr>
              <a:t>Notre </a:t>
            </a:r>
            <a:r>
              <a:rPr lang="fr-FR" sz="2800" b="1" dirty="0">
                <a:solidFill>
                  <a:prstClr val="black"/>
                </a:solidFill>
              </a:rPr>
              <a:t>devise </a:t>
            </a:r>
            <a:r>
              <a:rPr lang="fr-FR" sz="2800" dirty="0">
                <a:solidFill>
                  <a:prstClr val="black"/>
                </a:solidFill>
              </a:rPr>
              <a:t>: L'amour du Christ nous presse</a:t>
            </a:r>
            <a:r>
              <a:rPr lang="fr-FR" sz="2800" dirty="0" smtClean="0">
                <a:solidFill>
                  <a:prstClr val="black"/>
                </a:solidFill>
              </a:rPr>
              <a:t>.</a:t>
            </a:r>
          </a:p>
          <a:p>
            <a:pPr marL="457200" lvl="0" indent="-457200">
              <a:buFont typeface="Arial" panose="020B0604020202020204" pitchFamily="34" charset="0"/>
              <a:buChar char="•"/>
            </a:pPr>
            <a:r>
              <a:rPr lang="fr-FR" sz="2800" b="1" dirty="0" smtClean="0">
                <a:solidFill>
                  <a:prstClr val="black"/>
                </a:solidFill>
              </a:rPr>
              <a:t>Notre </a:t>
            </a:r>
            <a:r>
              <a:rPr lang="fr-FR" sz="2800" b="1" dirty="0">
                <a:solidFill>
                  <a:prstClr val="black"/>
                </a:solidFill>
              </a:rPr>
              <a:t>but </a:t>
            </a:r>
            <a:r>
              <a:rPr lang="fr-FR" sz="2800" dirty="0">
                <a:solidFill>
                  <a:prstClr val="black"/>
                </a:solidFill>
              </a:rPr>
              <a:t>: Le message de l'Avent au monde entier dans ma génération</a:t>
            </a:r>
            <a:r>
              <a:rPr lang="fr-FR" sz="2800" dirty="0" smtClean="0">
                <a:solidFill>
                  <a:prstClr val="black"/>
                </a:solidFill>
              </a:rPr>
              <a:t>.</a:t>
            </a:r>
          </a:p>
          <a:p>
            <a:pPr marL="457200" lvl="0" indent="-457200">
              <a:buFont typeface="Arial" panose="020B0604020202020204" pitchFamily="34" charset="0"/>
              <a:buChar char="•"/>
            </a:pPr>
            <a:r>
              <a:rPr lang="fr-FR" sz="2800" b="1" dirty="0" smtClean="0">
                <a:solidFill>
                  <a:prstClr val="black"/>
                </a:solidFill>
              </a:rPr>
              <a:t>Notre </a:t>
            </a:r>
            <a:r>
              <a:rPr lang="fr-FR" sz="2800" b="1" dirty="0">
                <a:solidFill>
                  <a:prstClr val="black"/>
                </a:solidFill>
              </a:rPr>
              <a:t>Thème (2016-2020) :  </a:t>
            </a:r>
            <a:r>
              <a:rPr lang="fr-FR" sz="2800" dirty="0">
                <a:solidFill>
                  <a:prstClr val="black"/>
                </a:solidFill>
              </a:rPr>
              <a:t>Transmets-le </a:t>
            </a:r>
          </a:p>
        </p:txBody>
      </p:sp>
      <p:sp>
        <p:nvSpPr>
          <p:cNvPr id="4" name="Title 2">
            <a:extLst>
              <a:ext uri="{FF2B5EF4-FFF2-40B4-BE49-F238E27FC236}">
                <a16:creationId xmlns="" xmlns:a16="http://schemas.microsoft.com/office/drawing/2014/main" id="{543E13FB-1FCD-B44C-9150-B69B8D1448EC}"/>
              </a:ext>
            </a:extLst>
          </p:cNvPr>
          <p:cNvSpPr>
            <a:spLocks noGrp="1"/>
          </p:cNvSpPr>
          <p:nvPr>
            <p:ph type="title"/>
          </p:nvPr>
        </p:nvSpPr>
        <p:spPr>
          <a:xfrm>
            <a:off x="838200" y="365125"/>
            <a:ext cx="9149862" cy="845837"/>
          </a:xfrm>
        </p:spPr>
        <p:txBody>
          <a:bodyPr/>
          <a:lstStyle/>
          <a:p>
            <a:r>
              <a:rPr lang="en-US" b="1" dirty="0" smtClean="0">
                <a:solidFill>
                  <a:schemeClr val="accent1"/>
                </a:solidFill>
              </a:rPr>
              <a:t>MJA</a:t>
            </a:r>
            <a:endParaRPr lang="en-US" b="1" dirty="0">
              <a:solidFill>
                <a:schemeClr val="accent1"/>
              </a:solidFill>
            </a:endParaRPr>
          </a:p>
        </p:txBody>
      </p:sp>
      <p:sp>
        <p:nvSpPr>
          <p:cNvPr id="5" name="Rectangle 4"/>
          <p:cNvSpPr/>
          <p:nvPr/>
        </p:nvSpPr>
        <p:spPr>
          <a:xfrm>
            <a:off x="494294" y="5847789"/>
            <a:ext cx="2338419" cy="64633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6" name="Rectangle 5"/>
          <p:cNvSpPr/>
          <p:nvPr/>
        </p:nvSpPr>
        <p:spPr>
          <a:xfrm>
            <a:off x="0" y="5935874"/>
            <a:ext cx="2965268"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lvl="0" algn="ctr">
              <a:defRPr/>
            </a:pPr>
            <a:r>
              <a:rPr lang="fr-FR" kern="0" dirty="0">
                <a:solidFill>
                  <a:srgbClr val="0070C0"/>
                </a:solidFill>
              </a:rPr>
              <a:t>Ministères</a:t>
            </a:r>
          </a:p>
          <a:p>
            <a:pPr lvl="0" algn="ctr">
              <a:defRPr/>
            </a:pPr>
            <a:r>
              <a:rPr lang="fr-FR" kern="0" dirty="0">
                <a:solidFill>
                  <a:srgbClr val="0070C0"/>
                </a:solidFill>
              </a:rPr>
              <a:t>de la Jeunesse Adventiste</a:t>
            </a:r>
          </a:p>
        </p:txBody>
      </p:sp>
    </p:spTree>
    <p:extLst>
      <p:ext uri="{BB962C8B-B14F-4D97-AF65-F5344CB8AC3E}">
        <p14:creationId xmlns:p14="http://schemas.microsoft.com/office/powerpoint/2010/main" val="20126743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543E13FB-1FCD-B44C-9150-B69B8D1448EC}"/>
              </a:ext>
            </a:extLst>
          </p:cNvPr>
          <p:cNvSpPr>
            <a:spLocks noGrp="1"/>
          </p:cNvSpPr>
          <p:nvPr>
            <p:ph type="title"/>
          </p:nvPr>
        </p:nvSpPr>
        <p:spPr>
          <a:xfrm>
            <a:off x="1422679" y="277457"/>
            <a:ext cx="8042200" cy="941161"/>
          </a:xfrm>
        </p:spPr>
        <p:txBody>
          <a:bodyPr/>
          <a:lstStyle/>
          <a:p>
            <a:r>
              <a:rPr lang="en-US" b="1" dirty="0">
                <a:solidFill>
                  <a:schemeClr val="accent1"/>
                </a:solidFill>
                <a:latin typeface="+mn-lt"/>
              </a:rPr>
              <a:t>OBJECTIFS DU SEMINAIRE</a:t>
            </a:r>
            <a:endParaRPr lang="en-US" dirty="0">
              <a:solidFill>
                <a:schemeClr val="accent1"/>
              </a:solidFill>
              <a:latin typeface="+mn-lt"/>
            </a:endParaRPr>
          </a:p>
        </p:txBody>
      </p:sp>
      <p:sp>
        <p:nvSpPr>
          <p:cNvPr id="4" name="Rectangle 3"/>
          <p:cNvSpPr/>
          <p:nvPr/>
        </p:nvSpPr>
        <p:spPr>
          <a:xfrm>
            <a:off x="2465068" y="1205034"/>
            <a:ext cx="7522994" cy="4493538"/>
          </a:xfrm>
          <a:prstGeom prst="rect">
            <a:avLst/>
          </a:prstGeom>
        </p:spPr>
        <p:txBody>
          <a:bodyPr wrap="square">
            <a:spAutoFit/>
          </a:bodyPr>
          <a:lstStyle/>
          <a:p>
            <a:pPr marL="342900" lvl="0" indent="-342900">
              <a:buFont typeface="Arial" panose="020B0604020202020204" pitchFamily="34" charset="0"/>
              <a:buChar char="•"/>
            </a:pPr>
            <a:r>
              <a:rPr lang="fr-FR" sz="2200" dirty="0">
                <a:solidFill>
                  <a:prstClr val="black"/>
                </a:solidFill>
              </a:rPr>
              <a:t>Aider le </a:t>
            </a:r>
            <a:r>
              <a:rPr lang="fr-FR" sz="2200" dirty="0" smtClean="0">
                <a:solidFill>
                  <a:prstClr val="black"/>
                </a:solidFill>
              </a:rPr>
              <a:t>leader </a:t>
            </a:r>
            <a:r>
              <a:rPr lang="fr-FR" sz="2200" dirty="0">
                <a:solidFill>
                  <a:prstClr val="black"/>
                </a:solidFill>
              </a:rPr>
              <a:t>à planifier un modèle annuel pour la jeunesse de l'église</a:t>
            </a:r>
            <a:r>
              <a:rPr lang="fr-FR" sz="2200" dirty="0" smtClean="0">
                <a:solidFill>
                  <a:prstClr val="black"/>
                </a:solidFill>
              </a:rPr>
              <a:t>.</a:t>
            </a:r>
          </a:p>
          <a:p>
            <a:pPr marL="342900" lvl="0" indent="-342900">
              <a:buFont typeface="Arial" panose="020B0604020202020204" pitchFamily="34" charset="0"/>
              <a:buChar char="•"/>
            </a:pPr>
            <a:r>
              <a:rPr lang="fr-FR" sz="2200" dirty="0" smtClean="0">
                <a:solidFill>
                  <a:prstClr val="black"/>
                </a:solidFill>
              </a:rPr>
              <a:t>Aider </a:t>
            </a:r>
            <a:r>
              <a:rPr lang="fr-FR" sz="2200" dirty="0">
                <a:solidFill>
                  <a:prstClr val="black"/>
                </a:solidFill>
              </a:rPr>
              <a:t>le leader à mettre en œuvre les objectifs clés du MJA de l'église locale selon les quatre domaines dynamiques qui ont permis à l'église du Nouveau Testament de se développer (croissance, culte, communauté et service) </a:t>
            </a:r>
            <a:endParaRPr lang="fr-FR" sz="2200" dirty="0" smtClean="0">
              <a:solidFill>
                <a:prstClr val="black"/>
              </a:solidFill>
            </a:endParaRPr>
          </a:p>
          <a:p>
            <a:pPr marL="342900" lvl="0" indent="-342900">
              <a:buFont typeface="Arial" panose="020B0604020202020204" pitchFamily="34" charset="0"/>
              <a:buChar char="•"/>
            </a:pPr>
            <a:r>
              <a:rPr lang="fr-FR" sz="2200" dirty="0" smtClean="0">
                <a:solidFill>
                  <a:prstClr val="black"/>
                </a:solidFill>
              </a:rPr>
              <a:t>Souligner </a:t>
            </a:r>
            <a:r>
              <a:rPr lang="fr-FR" sz="2200" dirty="0">
                <a:solidFill>
                  <a:prstClr val="black"/>
                </a:solidFill>
              </a:rPr>
              <a:t>le fait que le MJA se focalise principalement sur Jésus, le </a:t>
            </a:r>
            <a:r>
              <a:rPr lang="fr-FR" sz="2200" dirty="0" smtClean="0">
                <a:solidFill>
                  <a:prstClr val="black"/>
                </a:solidFill>
              </a:rPr>
              <a:t>Chef </a:t>
            </a:r>
            <a:r>
              <a:rPr lang="fr-FR" sz="2200" dirty="0">
                <a:solidFill>
                  <a:prstClr val="black"/>
                </a:solidFill>
              </a:rPr>
              <a:t>de la jeunesse. Indiquer comment atteindre chaque année les principaux objectifs de la jeunesse de la fédération, de l'union et de la division. </a:t>
            </a:r>
            <a:endParaRPr lang="fr-FR" sz="2200" dirty="0" smtClean="0">
              <a:solidFill>
                <a:prstClr val="black"/>
              </a:solidFill>
            </a:endParaRPr>
          </a:p>
          <a:p>
            <a:pPr marL="342900" lvl="0" indent="-342900">
              <a:buFont typeface="Arial" panose="020B0604020202020204" pitchFamily="34" charset="0"/>
              <a:buChar char="•"/>
            </a:pPr>
            <a:r>
              <a:rPr lang="fr-FR" sz="2200" dirty="0" smtClean="0">
                <a:solidFill>
                  <a:prstClr val="black"/>
                </a:solidFill>
              </a:rPr>
              <a:t>Aider </a:t>
            </a:r>
            <a:r>
              <a:rPr lang="fr-FR" sz="2200" dirty="0">
                <a:solidFill>
                  <a:prstClr val="black"/>
                </a:solidFill>
              </a:rPr>
              <a:t>le leader à appliquer la vision nouvelle du département du MJA de la CG pour sauver notre jeunesse par le biais des initiatives " </a:t>
            </a:r>
            <a:r>
              <a:rPr lang="fr-FR" sz="2200" dirty="0" err="1">
                <a:solidFill>
                  <a:prstClr val="black"/>
                </a:solidFill>
              </a:rPr>
              <a:t>Reach</a:t>
            </a:r>
            <a:r>
              <a:rPr lang="fr-FR" sz="2200" dirty="0">
                <a:solidFill>
                  <a:prstClr val="black"/>
                </a:solidFill>
              </a:rPr>
              <a:t> In, </a:t>
            </a:r>
            <a:r>
              <a:rPr lang="fr-FR" sz="2200" dirty="0" err="1">
                <a:solidFill>
                  <a:prstClr val="black"/>
                </a:solidFill>
              </a:rPr>
              <a:t>Reach</a:t>
            </a:r>
            <a:r>
              <a:rPr lang="fr-FR" sz="2200" dirty="0">
                <a:solidFill>
                  <a:prstClr val="black"/>
                </a:solidFill>
              </a:rPr>
              <a:t> Out, </a:t>
            </a:r>
            <a:r>
              <a:rPr lang="fr-FR" sz="2200" dirty="0" err="1">
                <a:solidFill>
                  <a:prstClr val="black"/>
                </a:solidFill>
              </a:rPr>
              <a:t>Reach</a:t>
            </a:r>
            <a:r>
              <a:rPr lang="fr-FR" sz="2200" dirty="0">
                <a:solidFill>
                  <a:prstClr val="black"/>
                </a:solidFill>
              </a:rPr>
              <a:t> Up ".</a:t>
            </a:r>
            <a:r>
              <a:rPr lang="fr-FR" sz="2200" dirty="0" smtClean="0"/>
              <a:t> </a:t>
            </a:r>
            <a:endParaRPr kumimoji="0" lang="en-US" sz="2200" b="0" i="0" u="none" strike="noStrike" kern="1200" cap="none" spc="0" normalizeH="0" baseline="0" noProof="0" dirty="0">
              <a:ln>
                <a:noFill/>
              </a:ln>
              <a:effectLst/>
              <a:uLnTx/>
              <a:uFillTx/>
              <a:latin typeface="Calibri"/>
            </a:endParaRPr>
          </a:p>
        </p:txBody>
      </p:sp>
      <p:pic>
        <p:nvPicPr>
          <p:cNvPr id="6" name="Picture 5">
            <a:extLst>
              <a:ext uri="{FF2B5EF4-FFF2-40B4-BE49-F238E27FC236}">
                <a16:creationId xmlns="" xmlns:a16="http://schemas.microsoft.com/office/drawing/2014/main" id="{41ED79A8-9B15-1A46-B844-6176FEDF3CF1}"/>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
        <p:nvSpPr>
          <p:cNvPr id="5" name="Rectangle 4"/>
          <p:cNvSpPr/>
          <p:nvPr/>
        </p:nvSpPr>
        <p:spPr>
          <a:xfrm>
            <a:off x="494294" y="5847789"/>
            <a:ext cx="2338419" cy="64633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7" name="Rectangle 6"/>
          <p:cNvSpPr/>
          <p:nvPr/>
        </p:nvSpPr>
        <p:spPr>
          <a:xfrm>
            <a:off x="180869" y="5935874"/>
            <a:ext cx="2965268"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lvl="0" algn="ctr">
              <a:defRPr/>
            </a:pPr>
            <a:r>
              <a:rPr lang="fr-FR" kern="0" dirty="0">
                <a:solidFill>
                  <a:srgbClr val="0070C0"/>
                </a:solidFill>
              </a:rPr>
              <a:t>Ministères</a:t>
            </a:r>
          </a:p>
          <a:p>
            <a:pPr lvl="0" algn="ctr">
              <a:defRPr/>
            </a:pPr>
            <a:r>
              <a:rPr lang="fr-FR" kern="0" dirty="0">
                <a:solidFill>
                  <a:srgbClr val="0070C0"/>
                </a:solidFill>
              </a:rPr>
              <a:t>de la Jeunesse Adventiste</a:t>
            </a:r>
          </a:p>
        </p:txBody>
      </p:sp>
    </p:spTree>
    <p:extLst>
      <p:ext uri="{BB962C8B-B14F-4D97-AF65-F5344CB8AC3E}">
        <p14:creationId xmlns:p14="http://schemas.microsoft.com/office/powerpoint/2010/main" val="40991162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2679" y="1099400"/>
            <a:ext cx="7931956" cy="4524315"/>
          </a:xfrm>
          <a:prstGeom prst="rect">
            <a:avLst/>
          </a:prstGeom>
        </p:spPr>
        <p:txBody>
          <a:bodyPr wrap="square">
            <a:spAutoFit/>
          </a:bodyPr>
          <a:lstStyle/>
          <a:p>
            <a:pPr lvl="0" algn="ctr"/>
            <a:r>
              <a:rPr lang="fr-FR" sz="2400" i="1" dirty="0" smtClean="0">
                <a:solidFill>
                  <a:prstClr val="black"/>
                </a:solidFill>
              </a:rPr>
              <a:t>« Fortifie-toi </a:t>
            </a:r>
            <a:r>
              <a:rPr lang="fr-FR" sz="2400" i="1" dirty="0">
                <a:solidFill>
                  <a:prstClr val="black"/>
                </a:solidFill>
              </a:rPr>
              <a:t>seulement et aie bon courage, en agissant fidèlement selon toute la loi que Moïse, mon serviteur, t'a prescrite; ne t'en détourne ni à droite ni à gauche, afin de réussir dans tout ce que tu entreprendras. 8Que ce livre de la loi ne s'éloigne point de ta bouche; médite-le jour et nuit, pour agir fidèlement selon tout ce qui y est écrit; car c'est alors que tu auras du succès dans tes entreprises, c'est alors que tu </a:t>
            </a:r>
            <a:r>
              <a:rPr lang="fr-FR" sz="2400" i="1" dirty="0" smtClean="0">
                <a:solidFill>
                  <a:prstClr val="black"/>
                </a:solidFill>
              </a:rPr>
              <a:t>réussiras. Ne </a:t>
            </a:r>
            <a:r>
              <a:rPr lang="fr-FR" sz="2400" i="1" dirty="0">
                <a:solidFill>
                  <a:prstClr val="black"/>
                </a:solidFill>
              </a:rPr>
              <a:t>t'ai-je pas donné cet ordre: Fortifie-toi et prends courage? Ne t'effraie point et ne t'épouvante point, car l'Eternel, ton Dieu, est avec toi dans tout ce que tu entreprendras</a:t>
            </a:r>
            <a:r>
              <a:rPr lang="fr-FR" sz="2400" i="1" dirty="0" smtClean="0">
                <a:solidFill>
                  <a:prstClr val="black"/>
                </a:solidFill>
              </a:rPr>
              <a:t>. »</a:t>
            </a:r>
            <a:endParaRPr kumimoji="0" lang="en-ZW"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a:ea typeface="+mn-ea"/>
                <a:cs typeface="+mn-cs"/>
              </a:rPr>
              <a:t>—Joshua 1:7-9</a:t>
            </a:r>
            <a:endParaRPr kumimoji="0" lang="en-ZW"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a:extLst>
              <a:ext uri="{FF2B5EF4-FFF2-40B4-BE49-F238E27FC236}">
                <a16:creationId xmlns="" xmlns:a16="http://schemas.microsoft.com/office/drawing/2014/main" id="{B584EBA3-3A8C-224F-8E49-4B6F51D975C1}"/>
              </a:ext>
            </a:extLst>
          </p:cNvPr>
          <p:cNvPicPr>
            <a:picLocks noChangeAspect="1"/>
          </p:cNvPicPr>
          <p:nvPr/>
        </p:nvPicPr>
        <p:blipFill rotWithShape="1">
          <a:blip r:embed="rId2"/>
          <a:srcRect t="21186" b="22987"/>
          <a:stretch/>
        </p:blipFill>
        <p:spPr>
          <a:xfrm>
            <a:off x="313341" y="4542156"/>
            <a:ext cx="1513282" cy="1305633"/>
          </a:xfrm>
          <a:prstGeom prst="rect">
            <a:avLst/>
          </a:prstGeom>
        </p:spPr>
      </p:pic>
      <p:sp>
        <p:nvSpPr>
          <p:cNvPr id="4" name="Rectangle 3"/>
          <p:cNvSpPr/>
          <p:nvPr/>
        </p:nvSpPr>
        <p:spPr>
          <a:xfrm>
            <a:off x="494294" y="5847789"/>
            <a:ext cx="2338419" cy="64633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5" name="Rectangle 4"/>
          <p:cNvSpPr/>
          <p:nvPr/>
        </p:nvSpPr>
        <p:spPr>
          <a:xfrm>
            <a:off x="0" y="5935874"/>
            <a:ext cx="2965268"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lvl="0" algn="ctr">
              <a:defRPr/>
            </a:pPr>
            <a:r>
              <a:rPr lang="fr-FR" kern="0" dirty="0">
                <a:solidFill>
                  <a:srgbClr val="0070C0"/>
                </a:solidFill>
              </a:rPr>
              <a:t>Ministères</a:t>
            </a:r>
          </a:p>
          <a:p>
            <a:pPr lvl="0" algn="ctr">
              <a:defRPr/>
            </a:pPr>
            <a:r>
              <a:rPr lang="fr-FR" kern="0" dirty="0">
                <a:solidFill>
                  <a:srgbClr val="0070C0"/>
                </a:solidFill>
              </a:rPr>
              <a:t>de la Jeunesse Adventiste</a:t>
            </a:r>
          </a:p>
        </p:txBody>
      </p:sp>
    </p:spTree>
    <p:extLst>
      <p:ext uri="{BB962C8B-B14F-4D97-AF65-F5344CB8AC3E}">
        <p14:creationId xmlns:p14="http://schemas.microsoft.com/office/powerpoint/2010/main" val="26575784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543E13FB-1FCD-B44C-9150-B69B8D1448EC}"/>
              </a:ext>
            </a:extLst>
          </p:cNvPr>
          <p:cNvSpPr>
            <a:spLocks noGrp="1"/>
          </p:cNvSpPr>
          <p:nvPr>
            <p:ph type="title"/>
          </p:nvPr>
        </p:nvSpPr>
        <p:spPr>
          <a:xfrm>
            <a:off x="1711994" y="517525"/>
            <a:ext cx="8013897" cy="4465406"/>
          </a:xfrm>
        </p:spPr>
        <p:txBody>
          <a:bodyPr>
            <a:noAutofit/>
          </a:bodyPr>
          <a:lstStyle/>
          <a:p>
            <a:r>
              <a:rPr lang="en-US" sz="2800" b="1" dirty="0">
                <a:solidFill>
                  <a:schemeClr val="accent1"/>
                </a:solidFill>
                <a:latin typeface="+mn-lt"/>
              </a:rPr>
              <a:t>SUIVRE L'OBJECTIF DE JESUS</a:t>
            </a:r>
            <a:r>
              <a:rPr lang="en-ZW" sz="2800" dirty="0">
                <a:solidFill>
                  <a:schemeClr val="accent1"/>
                </a:solidFill>
                <a:latin typeface="+mn-lt"/>
              </a:rPr>
              <a:t/>
            </a:r>
            <a:br>
              <a:rPr lang="en-ZW" sz="2800" dirty="0">
                <a:solidFill>
                  <a:schemeClr val="accent1"/>
                </a:solidFill>
                <a:latin typeface="+mn-lt"/>
              </a:rPr>
            </a:br>
            <a:r>
              <a:rPr lang="en-ZW" sz="2800" dirty="0" smtClean="0">
                <a:solidFill>
                  <a:schemeClr val="accent1"/>
                </a:solidFill>
                <a:latin typeface="+mn-lt"/>
              </a:rPr>
              <a:t/>
            </a:r>
            <a:br>
              <a:rPr lang="en-ZW" sz="2800" dirty="0" smtClean="0">
                <a:solidFill>
                  <a:schemeClr val="accent1"/>
                </a:solidFill>
                <a:latin typeface="+mn-lt"/>
              </a:rPr>
            </a:br>
            <a:r>
              <a:rPr lang="fr-FR" sz="2800" b="1" dirty="0"/>
              <a:t>Le leader de jeunesse doit comprendre que tout commence par une focalisation sur Jésus, le Maître Leader qui nous a donné à suivre, un modèle de base qui transcende le temps. La vie de Christ sur terre est un véritable exemple à suivre pour sauver la jeunesse et l’accueillir dans le royaume de Dieu, en la modelant pour devenir disciples du Christ, tout en vivant dans ce monde pécheur.</a:t>
            </a:r>
            <a:endParaRPr lang="en-US" sz="2800" b="1" dirty="0">
              <a:solidFill>
                <a:schemeClr val="accent1"/>
              </a:solidFill>
              <a:latin typeface="+mn-lt"/>
            </a:endParaRPr>
          </a:p>
        </p:txBody>
      </p:sp>
      <p:pic>
        <p:nvPicPr>
          <p:cNvPr id="4" name="Picture 3">
            <a:extLst>
              <a:ext uri="{FF2B5EF4-FFF2-40B4-BE49-F238E27FC236}">
                <a16:creationId xmlns="" xmlns:a16="http://schemas.microsoft.com/office/drawing/2014/main" id="{F3DFAFD2-6765-454F-9B6F-5893CC8B15EC}"/>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
        <p:nvSpPr>
          <p:cNvPr id="5" name="Rectangle 4"/>
          <p:cNvSpPr/>
          <p:nvPr/>
        </p:nvSpPr>
        <p:spPr>
          <a:xfrm>
            <a:off x="494294" y="5847789"/>
            <a:ext cx="2338419" cy="64633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6" name="Rectangle 5"/>
          <p:cNvSpPr/>
          <p:nvPr/>
        </p:nvSpPr>
        <p:spPr>
          <a:xfrm>
            <a:off x="326571" y="5935874"/>
            <a:ext cx="2965268"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lvl="0" algn="ctr">
              <a:defRPr/>
            </a:pPr>
            <a:r>
              <a:rPr lang="fr-FR" kern="0" dirty="0">
                <a:solidFill>
                  <a:srgbClr val="0070C0"/>
                </a:solidFill>
              </a:rPr>
              <a:t>Ministères</a:t>
            </a:r>
          </a:p>
          <a:p>
            <a:pPr lvl="0" algn="ctr">
              <a:defRPr/>
            </a:pPr>
            <a:r>
              <a:rPr lang="fr-FR" kern="0" dirty="0">
                <a:solidFill>
                  <a:srgbClr val="0070C0"/>
                </a:solidFill>
              </a:rPr>
              <a:t>de la Jeunesse Adventiste</a:t>
            </a:r>
          </a:p>
        </p:txBody>
      </p:sp>
    </p:spTree>
    <p:extLst>
      <p:ext uri="{BB962C8B-B14F-4D97-AF65-F5344CB8AC3E}">
        <p14:creationId xmlns:p14="http://schemas.microsoft.com/office/powerpoint/2010/main" val="22124946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543E13FB-1FCD-B44C-9150-B69B8D1448EC}"/>
              </a:ext>
            </a:extLst>
          </p:cNvPr>
          <p:cNvSpPr>
            <a:spLocks noGrp="1"/>
          </p:cNvSpPr>
          <p:nvPr>
            <p:ph type="title"/>
          </p:nvPr>
        </p:nvSpPr>
        <p:spPr>
          <a:xfrm>
            <a:off x="825138" y="181945"/>
            <a:ext cx="9149862" cy="901043"/>
          </a:xfrm>
        </p:spPr>
        <p:txBody>
          <a:bodyPr/>
          <a:lstStyle/>
          <a:p>
            <a:r>
              <a:rPr lang="fr-FR" b="1" dirty="0" smtClean="0">
                <a:solidFill>
                  <a:schemeClr val="accent1"/>
                </a:solidFill>
              </a:rPr>
              <a:t>La Méthode </a:t>
            </a:r>
            <a:r>
              <a:rPr lang="fr-FR" b="1" dirty="0">
                <a:solidFill>
                  <a:schemeClr val="accent1"/>
                </a:solidFill>
              </a:rPr>
              <a:t>du Christ - </a:t>
            </a:r>
            <a:r>
              <a:rPr lang="fr-FR" b="1" dirty="0" smtClean="0">
                <a:solidFill>
                  <a:schemeClr val="accent1"/>
                </a:solidFill>
              </a:rPr>
              <a:t>La meilleure</a:t>
            </a:r>
            <a:endParaRPr lang="en-US" b="1" dirty="0">
              <a:solidFill>
                <a:schemeClr val="accent1"/>
              </a:solidFill>
            </a:endParaRPr>
          </a:p>
        </p:txBody>
      </p:sp>
      <p:sp>
        <p:nvSpPr>
          <p:cNvPr id="2" name="Rectangle 1"/>
          <p:cNvSpPr/>
          <p:nvPr/>
        </p:nvSpPr>
        <p:spPr>
          <a:xfrm>
            <a:off x="1768342" y="944489"/>
            <a:ext cx="7885511" cy="4447371"/>
          </a:xfrm>
          <a:prstGeom prst="rect">
            <a:avLst/>
          </a:prstGeom>
        </p:spPr>
        <p:txBody>
          <a:bodyPr wrap="square">
            <a:spAutoFit/>
          </a:bodyPr>
          <a:lstStyle/>
          <a:p>
            <a:pPr lvl="0"/>
            <a:r>
              <a:rPr lang="fr-FR" sz="2200" dirty="0"/>
              <a:t>La méthode du Christ pour accomplir sa mission sur terre était bien réfléchie et pratique. Dans le même ordre d'idées, les leaders de jeunesse devraient faire preuve de détermination dans la manière de diriger les jeunes. Faire preuve de détermination implique un sentiment d'urgence dans la manière de de vivre et de travailler. Le succès de Jésus résulte de sa connexion avec le ciel qui lui permettait d'accomplir sa mission. La promesse que Jésus fit à ses disciples avant son accession au ciel est exactement la même que celle que les animateurs de jeunesse peuvent recevoir aujourd'hui, alors que ses disciples du dernier jour hâtent sa venue prochaine.</a:t>
            </a:r>
            <a:endParaRPr lang="fr-FR" sz="2200" dirty="0" smtClean="0">
              <a:solidFill>
                <a:prstClr val="black"/>
              </a:solidFill>
            </a:endParaRPr>
          </a:p>
          <a:p>
            <a:pPr lvl="0"/>
            <a:r>
              <a:rPr lang="fr-FR" sz="2100" i="1" dirty="0" smtClean="0">
                <a:solidFill>
                  <a:prstClr val="black"/>
                </a:solidFill>
              </a:rPr>
              <a:t> « Mais vous recevrez une puissance le Saint-Esprit survenant sur vous, et vous serez mes témoins à Jérusalem, dans toute la Judée dans la Samarie, et jusqu'au extrémités de la terre ». </a:t>
            </a:r>
            <a:r>
              <a:rPr lang="fr-FR" sz="2100" dirty="0" smtClean="0">
                <a:solidFill>
                  <a:prstClr val="black"/>
                </a:solidFill>
              </a:rPr>
              <a:t>(Actes 1:8)</a:t>
            </a:r>
            <a:endParaRPr kumimoji="0" lang="fr-FR" sz="2200" b="0" i="0" u="none" strike="noStrike" kern="1200" cap="none" spc="0" normalizeH="0" baseline="0" dirty="0">
              <a:ln>
                <a:noFill/>
              </a:ln>
              <a:solidFill>
                <a:prstClr val="black"/>
              </a:solidFill>
              <a:effectLst/>
              <a:uLnTx/>
              <a:uFillTx/>
              <a:latin typeface="Calibri"/>
            </a:endParaRPr>
          </a:p>
        </p:txBody>
      </p:sp>
      <p:pic>
        <p:nvPicPr>
          <p:cNvPr id="6" name="Picture 5">
            <a:extLst>
              <a:ext uri="{FF2B5EF4-FFF2-40B4-BE49-F238E27FC236}">
                <a16:creationId xmlns="" xmlns:a16="http://schemas.microsoft.com/office/drawing/2014/main" id="{49E223F2-BB2B-E546-8AF6-DAD52C72914D}"/>
              </a:ext>
            </a:extLst>
          </p:cNvPr>
          <p:cNvPicPr>
            <a:picLocks noChangeAspect="1"/>
          </p:cNvPicPr>
          <p:nvPr/>
        </p:nvPicPr>
        <p:blipFill rotWithShape="1">
          <a:blip r:embed="rId2"/>
          <a:srcRect t="21186" b="22987"/>
          <a:stretch/>
        </p:blipFill>
        <p:spPr>
          <a:xfrm>
            <a:off x="255061" y="4270893"/>
            <a:ext cx="1513282" cy="1305633"/>
          </a:xfrm>
          <a:prstGeom prst="rect">
            <a:avLst/>
          </a:prstGeom>
        </p:spPr>
      </p:pic>
      <p:sp>
        <p:nvSpPr>
          <p:cNvPr id="5" name="Rectangle 4"/>
          <p:cNvSpPr/>
          <p:nvPr/>
        </p:nvSpPr>
        <p:spPr>
          <a:xfrm>
            <a:off x="494294" y="5847789"/>
            <a:ext cx="2338419" cy="64633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7" name="Rectangle 6"/>
          <p:cNvSpPr/>
          <p:nvPr/>
        </p:nvSpPr>
        <p:spPr>
          <a:xfrm>
            <a:off x="0" y="5935874"/>
            <a:ext cx="2965268"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lvl="0" algn="ctr">
              <a:defRPr/>
            </a:pPr>
            <a:r>
              <a:rPr lang="fr-FR" kern="0" dirty="0">
                <a:solidFill>
                  <a:srgbClr val="0070C0"/>
                </a:solidFill>
              </a:rPr>
              <a:t>Ministères</a:t>
            </a:r>
          </a:p>
          <a:p>
            <a:pPr lvl="0" algn="ctr">
              <a:defRPr/>
            </a:pPr>
            <a:r>
              <a:rPr lang="fr-FR" kern="0" dirty="0">
                <a:solidFill>
                  <a:srgbClr val="0070C0"/>
                </a:solidFill>
              </a:rPr>
              <a:t>de la Jeunesse Adventiste</a:t>
            </a:r>
          </a:p>
        </p:txBody>
      </p:sp>
    </p:spTree>
    <p:extLst>
      <p:ext uri="{BB962C8B-B14F-4D97-AF65-F5344CB8AC3E}">
        <p14:creationId xmlns:p14="http://schemas.microsoft.com/office/powerpoint/2010/main" val="834355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543E13FB-1FCD-B44C-9150-B69B8D1448EC}"/>
              </a:ext>
            </a:extLst>
          </p:cNvPr>
          <p:cNvSpPr>
            <a:spLocks noGrp="1"/>
          </p:cNvSpPr>
          <p:nvPr>
            <p:ph type="title"/>
          </p:nvPr>
        </p:nvSpPr>
        <p:spPr>
          <a:xfrm>
            <a:off x="666038" y="413631"/>
            <a:ext cx="9149862" cy="562337"/>
          </a:xfrm>
        </p:spPr>
        <p:txBody>
          <a:bodyPr>
            <a:normAutofit fontScale="90000"/>
          </a:bodyPr>
          <a:lstStyle/>
          <a:p>
            <a:r>
              <a:rPr lang="en-US" b="1" dirty="0">
                <a:solidFill>
                  <a:schemeClr val="accent1"/>
                </a:solidFill>
              </a:rPr>
              <a:t>QUATRE FORCES BIBLIQUES DYNAMIQUES</a:t>
            </a:r>
            <a:r>
              <a:rPr lang="en-ZW" dirty="0">
                <a:solidFill>
                  <a:schemeClr val="accent1"/>
                </a:solidFill>
              </a:rPr>
              <a:t/>
            </a:r>
            <a:br>
              <a:rPr lang="en-ZW" dirty="0">
                <a:solidFill>
                  <a:schemeClr val="accent1"/>
                </a:solidFill>
              </a:rPr>
            </a:br>
            <a:endParaRPr lang="en-US" dirty="0">
              <a:solidFill>
                <a:schemeClr val="accent1"/>
              </a:solidFill>
            </a:endParaRPr>
          </a:p>
        </p:txBody>
      </p:sp>
      <p:sp>
        <p:nvSpPr>
          <p:cNvPr id="2" name="Rectangle 1"/>
          <p:cNvSpPr/>
          <p:nvPr/>
        </p:nvSpPr>
        <p:spPr>
          <a:xfrm>
            <a:off x="2179320" y="1103782"/>
            <a:ext cx="8183944" cy="4832092"/>
          </a:xfrm>
          <a:prstGeom prst="rect">
            <a:avLst/>
          </a:prstGeom>
        </p:spPr>
        <p:txBody>
          <a:bodyPr wrap="square">
            <a:spAutoFit/>
          </a:bodyPr>
          <a:lstStyle/>
          <a:p>
            <a:pPr lvl="0"/>
            <a:r>
              <a:rPr lang="fr-FR" sz="2800" b="1" dirty="0" smtClean="0">
                <a:solidFill>
                  <a:prstClr val="black"/>
                </a:solidFill>
              </a:rPr>
              <a:t>Luc 6: 12-17 Un jour dans la vie de Jésus</a:t>
            </a:r>
          </a:p>
          <a:p>
            <a:pPr marL="457200" lvl="0" indent="-457200">
              <a:buAutoNum type="arabicPeriod"/>
            </a:pPr>
            <a:r>
              <a:rPr kumimoji="0" lang="fr-FR" sz="2000" b="1" i="0" u="none" strike="noStrike" kern="1200" cap="none" spc="0" normalizeH="0" baseline="0" noProof="0" dirty="0" smtClean="0">
                <a:ln>
                  <a:noFill/>
                </a:ln>
                <a:solidFill>
                  <a:prstClr val="black"/>
                </a:solidFill>
                <a:effectLst/>
                <a:uLnTx/>
                <a:uFillTx/>
                <a:latin typeface="Calibri"/>
              </a:rPr>
              <a:t>Verse 12</a:t>
            </a:r>
            <a:r>
              <a:rPr kumimoji="0" lang="fr-FR" sz="2000" b="0" i="0" u="none" strike="noStrike" kern="1200" cap="none" spc="0" normalizeH="0" baseline="0" noProof="0" dirty="0" smtClean="0">
                <a:ln>
                  <a:noFill/>
                </a:ln>
                <a:solidFill>
                  <a:prstClr val="black"/>
                </a:solidFill>
                <a:effectLst/>
                <a:uLnTx/>
                <a:uFillTx/>
                <a:latin typeface="Calibri"/>
              </a:rPr>
              <a:t>: « </a:t>
            </a:r>
            <a:r>
              <a:rPr lang="fr-FR" sz="2000" noProof="0" dirty="0" smtClean="0">
                <a:solidFill>
                  <a:prstClr val="black"/>
                </a:solidFill>
              </a:rPr>
              <a:t>Il se</a:t>
            </a:r>
            <a:r>
              <a:rPr lang="fr-FR" sz="2000" dirty="0" smtClean="0">
                <a:solidFill>
                  <a:prstClr val="black"/>
                </a:solidFill>
              </a:rPr>
              <a:t> rendait sur la montagne pour prier</a:t>
            </a:r>
            <a:r>
              <a:rPr kumimoji="0" lang="fr-FR" sz="2000" b="0" i="0" u="none" strike="noStrike" kern="1200" cap="none" spc="0" normalizeH="0" baseline="0" noProof="0" dirty="0" smtClean="0">
                <a:ln>
                  <a:noFill/>
                </a:ln>
                <a:solidFill>
                  <a:prstClr val="black"/>
                </a:solidFill>
                <a:effectLst/>
                <a:uLnTx/>
                <a:uFillTx/>
                <a:latin typeface="Calibri"/>
              </a:rPr>
              <a:t>. » </a:t>
            </a:r>
            <a:r>
              <a:rPr lang="fr-FR" sz="2000" noProof="0" dirty="0" smtClean="0">
                <a:solidFill>
                  <a:prstClr val="black"/>
                </a:solidFill>
              </a:rPr>
              <a:t>Il</a:t>
            </a:r>
            <a:r>
              <a:rPr lang="fr-FR" sz="2000" dirty="0" smtClean="0">
                <a:solidFill>
                  <a:prstClr val="black"/>
                </a:solidFill>
              </a:rPr>
              <a:t> passait les premières heures de sa journée en communion avec le Père. Nous identifierons cela comme LA SPIRITUALITÉ PERSONNELLE / DISCIPULAT</a:t>
            </a:r>
          </a:p>
          <a:p>
            <a:pPr marL="457200" lvl="0" indent="-457200">
              <a:buAutoNum type="arabicPeriod"/>
            </a:pPr>
            <a:r>
              <a:rPr kumimoji="0" lang="fr-FR" sz="2000" b="1" i="0" u="none" strike="noStrike" kern="1200" cap="none" spc="0" normalizeH="0" baseline="0" noProof="0" dirty="0" smtClean="0">
                <a:ln>
                  <a:noFill/>
                </a:ln>
                <a:solidFill>
                  <a:prstClr val="black"/>
                </a:solidFill>
                <a:effectLst/>
                <a:uLnTx/>
                <a:uFillTx/>
                <a:latin typeface="Calibri"/>
              </a:rPr>
              <a:t>Verse 13</a:t>
            </a:r>
            <a:r>
              <a:rPr kumimoji="0" lang="fr-FR" sz="2000" b="0" i="0" u="none" strike="noStrike" kern="1200" cap="none" spc="0" normalizeH="0" baseline="0" noProof="0" dirty="0" smtClean="0">
                <a:ln>
                  <a:noFill/>
                </a:ln>
                <a:solidFill>
                  <a:prstClr val="black"/>
                </a:solidFill>
                <a:effectLst/>
                <a:uLnTx/>
                <a:uFillTx/>
                <a:latin typeface="Calibri"/>
              </a:rPr>
              <a:t>: « </a:t>
            </a:r>
            <a:r>
              <a:rPr lang="fr-FR" sz="2000" dirty="0" smtClean="0">
                <a:solidFill>
                  <a:prstClr val="black"/>
                </a:solidFill>
              </a:rPr>
              <a:t>Quand le jour parut, il appela ses disciples, et il en choisit douze,</a:t>
            </a:r>
            <a:r>
              <a:rPr kumimoji="0" lang="fr-FR" sz="2000" b="0" i="0" u="none" strike="noStrike" kern="1200" cap="none" spc="0" normalizeH="0" baseline="0" noProof="0" dirty="0" smtClean="0">
                <a:ln>
                  <a:noFill/>
                </a:ln>
                <a:solidFill>
                  <a:prstClr val="black"/>
                </a:solidFill>
                <a:effectLst/>
                <a:uLnTx/>
                <a:uFillTx/>
                <a:latin typeface="Calibri"/>
              </a:rPr>
              <a:t>. » </a:t>
            </a:r>
            <a:r>
              <a:rPr lang="fr-FR" sz="2000" dirty="0" smtClean="0">
                <a:solidFill>
                  <a:prstClr val="black"/>
                </a:solidFill>
              </a:rPr>
              <a:t>Fortifié par sa communion avec le Père, il cherchait ensuite la compagnie de ses douze disciples. Le chrétien n'a jamais été destiné à vivre dans l'isolement ; Dieu est communauté. Jésus nous a montré le chemin de la COMMUNAUTÉ </a:t>
            </a:r>
          </a:p>
          <a:p>
            <a:pPr marL="457200" lvl="0" indent="-457200">
              <a:buAutoNum type="arabicPeriod"/>
            </a:pPr>
            <a:r>
              <a:rPr kumimoji="0" lang="fr-FR" sz="2000" b="1" i="0" u="none" strike="noStrike" kern="1200" cap="none" spc="0" normalizeH="0" baseline="0" noProof="0" dirty="0" smtClean="0">
                <a:ln>
                  <a:noFill/>
                </a:ln>
                <a:solidFill>
                  <a:prstClr val="black"/>
                </a:solidFill>
                <a:effectLst/>
                <a:uLnTx/>
                <a:uFillTx/>
                <a:latin typeface="Calibri"/>
              </a:rPr>
              <a:t>Verse 17</a:t>
            </a:r>
            <a:r>
              <a:rPr kumimoji="0" lang="fr-FR" sz="2000" b="0" i="0" u="none" strike="noStrike" kern="1200" cap="none" spc="0" normalizeH="0" baseline="0" noProof="0" dirty="0" smtClean="0">
                <a:ln>
                  <a:noFill/>
                </a:ln>
                <a:solidFill>
                  <a:prstClr val="black"/>
                </a:solidFill>
                <a:effectLst/>
                <a:uLnTx/>
                <a:uFillTx/>
                <a:latin typeface="Calibri"/>
              </a:rPr>
              <a:t>: « ...Il</a:t>
            </a:r>
            <a:r>
              <a:rPr kumimoji="0" lang="fr-FR" sz="2000" b="0" i="0" u="none" strike="noStrike" kern="1200" cap="none" spc="0" normalizeH="0" noProof="0" dirty="0" smtClean="0">
                <a:ln>
                  <a:noFill/>
                </a:ln>
                <a:solidFill>
                  <a:prstClr val="black"/>
                </a:solidFill>
                <a:effectLst/>
                <a:uLnTx/>
                <a:uFillTx/>
                <a:latin typeface="Calibri"/>
              </a:rPr>
              <a:t> </a:t>
            </a:r>
            <a:r>
              <a:rPr kumimoji="0" lang="fr-FR" sz="2000" b="0" i="0" u="none" strike="noStrike" kern="1200" cap="none" spc="0" normalizeH="0" baseline="0" noProof="0" dirty="0" smtClean="0">
                <a:ln>
                  <a:noFill/>
                </a:ln>
                <a:solidFill>
                  <a:prstClr val="black"/>
                </a:solidFill>
                <a:effectLst/>
                <a:uLnTx/>
                <a:uFillTx/>
                <a:latin typeface="Calibri"/>
              </a:rPr>
              <a:t>descendit avec eux. . . </a:t>
            </a:r>
            <a:r>
              <a:rPr lang="fr-FR" sz="2000" dirty="0" smtClean="0">
                <a:solidFill>
                  <a:prstClr val="black"/>
                </a:solidFill>
                <a:latin typeface="Calibri"/>
              </a:rPr>
              <a:t>et une multitude de peuple</a:t>
            </a:r>
            <a:r>
              <a:rPr kumimoji="0" lang="fr-FR" sz="2000" b="0" i="0" u="none" strike="noStrike" kern="1200" cap="none" spc="0" normalizeH="0" baseline="0" noProof="0" dirty="0" smtClean="0">
                <a:ln>
                  <a:noFill/>
                </a:ln>
                <a:solidFill>
                  <a:prstClr val="black"/>
                </a:solidFill>
                <a:effectLst/>
                <a:uLnTx/>
                <a:uFillTx/>
                <a:latin typeface="Calibri"/>
              </a:rPr>
              <a:t>. . . était venue pour l’entendre et pour être guérie. » </a:t>
            </a:r>
            <a:r>
              <a:rPr lang="fr-FR" sz="2000" dirty="0" smtClean="0">
                <a:solidFill>
                  <a:prstClr val="black"/>
                </a:solidFill>
              </a:rPr>
              <a:t>Ensemble, Jésus et ses disciples passèrent le reste de la journée au service, dans la proclamation et la démonstration du Royaume de Dieu. C'est cela le véritable SERVICE ET LA véritable MISSION.</a:t>
            </a:r>
          </a:p>
          <a:p>
            <a:pPr marL="457200" lvl="0" indent="-457200">
              <a:buAutoNum type="arabicPeriod"/>
            </a:pPr>
            <a:r>
              <a:rPr kumimoji="0" lang="fr-FR" sz="2000" b="1" i="0" u="none" strike="noStrike" kern="1200" cap="none" spc="0" normalizeH="0" baseline="0" noProof="0" dirty="0" smtClean="0">
                <a:ln>
                  <a:noFill/>
                </a:ln>
                <a:solidFill>
                  <a:prstClr val="black"/>
                </a:solidFill>
                <a:effectLst/>
                <a:uLnTx/>
                <a:uFillTx/>
                <a:latin typeface="Calibri"/>
              </a:rPr>
              <a:t>Actes 2:42-47</a:t>
            </a:r>
            <a:r>
              <a:rPr kumimoji="0" lang="fr-FR" sz="2000" b="0" i="0" u="none" strike="noStrike" kern="1200" cap="none" spc="0" normalizeH="0" baseline="0" noProof="0" dirty="0" smtClean="0">
                <a:ln>
                  <a:noFill/>
                </a:ln>
                <a:solidFill>
                  <a:prstClr val="black"/>
                </a:solidFill>
                <a:effectLst/>
                <a:uLnTx/>
                <a:uFillTx/>
                <a:latin typeface="Calibri"/>
              </a:rPr>
              <a:t> </a:t>
            </a:r>
            <a:r>
              <a:rPr lang="fr-FR" sz="2000" b="1" dirty="0" smtClean="0">
                <a:solidFill>
                  <a:prstClr val="black"/>
                </a:solidFill>
              </a:rPr>
              <a:t>Une journée dans la vie des premiers chrétiens</a:t>
            </a:r>
            <a:endParaRPr kumimoji="0" lang="fr-FR" sz="2000" b="1" i="0" u="none" strike="noStrike" kern="1200" cap="none" spc="0" normalizeH="0" baseline="0" noProof="0" dirty="0">
              <a:ln>
                <a:noFill/>
              </a:ln>
              <a:solidFill>
                <a:prstClr val="black"/>
              </a:solidFill>
              <a:effectLst/>
              <a:uLnTx/>
              <a:uFillTx/>
              <a:latin typeface="Calibri"/>
            </a:endParaRPr>
          </a:p>
        </p:txBody>
      </p:sp>
      <p:pic>
        <p:nvPicPr>
          <p:cNvPr id="6" name="Picture 5">
            <a:extLst>
              <a:ext uri="{FF2B5EF4-FFF2-40B4-BE49-F238E27FC236}">
                <a16:creationId xmlns="" xmlns:a16="http://schemas.microsoft.com/office/drawing/2014/main" id="{095BAD68-CCD2-D249-A518-AF05DF3E7CAF}"/>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
        <p:nvSpPr>
          <p:cNvPr id="5" name="Rectangle 4"/>
          <p:cNvSpPr/>
          <p:nvPr/>
        </p:nvSpPr>
        <p:spPr>
          <a:xfrm>
            <a:off x="559609" y="5784818"/>
            <a:ext cx="2338419" cy="64633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7" name="Rectangle 6"/>
          <p:cNvSpPr/>
          <p:nvPr/>
        </p:nvSpPr>
        <p:spPr>
          <a:xfrm>
            <a:off x="0" y="5935874"/>
            <a:ext cx="2965268"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lvl="0" algn="ctr">
              <a:defRPr/>
            </a:pPr>
            <a:r>
              <a:rPr lang="fr-FR" kern="0" dirty="0">
                <a:solidFill>
                  <a:srgbClr val="0070C0"/>
                </a:solidFill>
              </a:rPr>
              <a:t>Ministères</a:t>
            </a:r>
          </a:p>
          <a:p>
            <a:pPr lvl="0" algn="ctr">
              <a:defRPr/>
            </a:pPr>
            <a:r>
              <a:rPr lang="fr-FR" kern="0" dirty="0">
                <a:solidFill>
                  <a:srgbClr val="0070C0"/>
                </a:solidFill>
              </a:rPr>
              <a:t>de la Jeunesse Adventiste</a:t>
            </a:r>
          </a:p>
        </p:txBody>
      </p:sp>
    </p:spTree>
    <p:extLst>
      <p:ext uri="{BB962C8B-B14F-4D97-AF65-F5344CB8AC3E}">
        <p14:creationId xmlns:p14="http://schemas.microsoft.com/office/powerpoint/2010/main" val="2727306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543E13FB-1FCD-B44C-9150-B69B8D1448EC}"/>
              </a:ext>
            </a:extLst>
          </p:cNvPr>
          <p:cNvSpPr>
            <a:spLocks noGrp="1"/>
          </p:cNvSpPr>
          <p:nvPr>
            <p:ph type="title"/>
          </p:nvPr>
        </p:nvSpPr>
        <p:spPr/>
        <p:txBody>
          <a:bodyPr>
            <a:normAutofit fontScale="90000"/>
          </a:bodyPr>
          <a:lstStyle/>
          <a:p>
            <a:pPr algn="ctr"/>
            <a:r>
              <a:rPr lang="en-US" dirty="0" smtClean="0">
                <a:solidFill>
                  <a:schemeClr val="accent1"/>
                </a:solidFill>
              </a:rPr>
              <a:t>ACTES </a:t>
            </a:r>
            <a:r>
              <a:rPr lang="en-US" dirty="0">
                <a:solidFill>
                  <a:schemeClr val="accent1"/>
                </a:solidFill>
              </a:rPr>
              <a:t>2:42-47 </a:t>
            </a:r>
            <a:br>
              <a:rPr lang="en-US" dirty="0">
                <a:solidFill>
                  <a:schemeClr val="accent1"/>
                </a:solidFill>
              </a:rPr>
            </a:br>
            <a:r>
              <a:rPr lang="en-US" b="1" dirty="0" smtClean="0">
                <a:solidFill>
                  <a:schemeClr val="accent1"/>
                </a:solidFill>
              </a:rPr>
              <a:t>QUATRE FORCES BIBLIQUES DYNAMIQUES</a:t>
            </a:r>
            <a:endParaRPr lang="en-US" dirty="0">
              <a:solidFill>
                <a:schemeClr val="accent1"/>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9320" y="1985723"/>
            <a:ext cx="7902887" cy="4112594"/>
          </a:xfrm>
          <a:prstGeom prst="rect">
            <a:avLst/>
          </a:prstGeom>
          <a:noFill/>
          <a:ln>
            <a:noFill/>
          </a:ln>
        </p:spPr>
      </p:pic>
      <p:pic>
        <p:nvPicPr>
          <p:cNvPr id="6" name="Picture 5">
            <a:extLst>
              <a:ext uri="{FF2B5EF4-FFF2-40B4-BE49-F238E27FC236}">
                <a16:creationId xmlns="" xmlns:a16="http://schemas.microsoft.com/office/drawing/2014/main" id="{9F8D7623-747B-E945-89D0-AFBACB35BC41}"/>
              </a:ext>
            </a:extLst>
          </p:cNvPr>
          <p:cNvPicPr>
            <a:picLocks noChangeAspect="1"/>
          </p:cNvPicPr>
          <p:nvPr/>
        </p:nvPicPr>
        <p:blipFill rotWithShape="1">
          <a:blip r:embed="rId3"/>
          <a:srcRect t="21186" b="22987"/>
          <a:stretch/>
        </p:blipFill>
        <p:spPr>
          <a:xfrm>
            <a:off x="666038" y="4454073"/>
            <a:ext cx="1513282" cy="1305633"/>
          </a:xfrm>
          <a:prstGeom prst="rect">
            <a:avLst/>
          </a:prstGeom>
        </p:spPr>
      </p:pic>
      <p:sp>
        <p:nvSpPr>
          <p:cNvPr id="2" name="Rectangle 1"/>
          <p:cNvSpPr/>
          <p:nvPr/>
        </p:nvSpPr>
        <p:spPr>
          <a:xfrm>
            <a:off x="4180114" y="3670565"/>
            <a:ext cx="3239588" cy="7835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b="1" dirty="0" smtClean="0">
                <a:latin typeface="Gentium Book Basic" panose="02000503060000020004" pitchFamily="2" charset="0"/>
                <a:cs typeface="Aharoni" panose="02010803020104030203" pitchFamily="2" charset="-79"/>
              </a:rPr>
              <a:t>La dynamique d’une Communauté Chrétienne bienveillante et au service des autres</a:t>
            </a:r>
            <a:endParaRPr lang="fr-FR" sz="1400" b="1" dirty="0">
              <a:latin typeface="Gentium Book Basic" panose="02000503060000020004" pitchFamily="2" charset="0"/>
              <a:cs typeface="Aharoni" panose="02010803020104030203" pitchFamily="2" charset="-79"/>
            </a:endParaRPr>
          </a:p>
        </p:txBody>
      </p:sp>
      <p:sp>
        <p:nvSpPr>
          <p:cNvPr id="5" name="Rectangle 4"/>
          <p:cNvSpPr/>
          <p:nvPr/>
        </p:nvSpPr>
        <p:spPr>
          <a:xfrm>
            <a:off x="7563394" y="3958046"/>
            <a:ext cx="1369590" cy="33963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SERVICE</a:t>
            </a:r>
            <a:endParaRPr lang="fr-FR" dirty="0"/>
          </a:p>
        </p:txBody>
      </p:sp>
      <p:sp>
        <p:nvSpPr>
          <p:cNvPr id="7" name="Rectangle 6"/>
          <p:cNvSpPr/>
          <p:nvPr/>
        </p:nvSpPr>
        <p:spPr>
          <a:xfrm>
            <a:off x="5255551" y="5368833"/>
            <a:ext cx="1563260" cy="4833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ADORATION</a:t>
            </a:r>
            <a:endParaRPr lang="fr-FR" dirty="0"/>
          </a:p>
        </p:txBody>
      </p:sp>
      <p:sp>
        <p:nvSpPr>
          <p:cNvPr id="8" name="Rectangle 7"/>
          <p:cNvSpPr/>
          <p:nvPr/>
        </p:nvSpPr>
        <p:spPr>
          <a:xfrm>
            <a:off x="2179320" y="3932281"/>
            <a:ext cx="1928948" cy="36539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COMMUNAUTE</a:t>
            </a:r>
            <a:endParaRPr lang="fr-FR" dirty="0"/>
          </a:p>
        </p:txBody>
      </p:sp>
      <p:sp>
        <p:nvSpPr>
          <p:cNvPr id="9" name="Rectangle 8"/>
          <p:cNvSpPr/>
          <p:nvPr/>
        </p:nvSpPr>
        <p:spPr>
          <a:xfrm>
            <a:off x="494294" y="5847789"/>
            <a:ext cx="2338419" cy="64633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0" name="Rectangle 9"/>
          <p:cNvSpPr/>
          <p:nvPr/>
        </p:nvSpPr>
        <p:spPr>
          <a:xfrm>
            <a:off x="0" y="5935874"/>
            <a:ext cx="2965268"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lvl="0" algn="ctr">
              <a:defRPr/>
            </a:pPr>
            <a:r>
              <a:rPr lang="fr-FR" kern="0" dirty="0">
                <a:solidFill>
                  <a:srgbClr val="0070C0"/>
                </a:solidFill>
              </a:rPr>
              <a:t>Ministères</a:t>
            </a:r>
          </a:p>
          <a:p>
            <a:pPr lvl="0" algn="ctr">
              <a:defRPr/>
            </a:pPr>
            <a:r>
              <a:rPr lang="fr-FR" kern="0" dirty="0">
                <a:solidFill>
                  <a:srgbClr val="0070C0"/>
                </a:solidFill>
              </a:rPr>
              <a:t>de la Jeunesse Adventiste</a:t>
            </a:r>
          </a:p>
        </p:txBody>
      </p:sp>
    </p:spTree>
    <p:extLst>
      <p:ext uri="{BB962C8B-B14F-4D97-AF65-F5344CB8AC3E}">
        <p14:creationId xmlns:p14="http://schemas.microsoft.com/office/powerpoint/2010/main" val="20980244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543E13FB-1FCD-B44C-9150-B69B8D1448EC}"/>
              </a:ext>
            </a:extLst>
          </p:cNvPr>
          <p:cNvSpPr>
            <a:spLocks noGrp="1"/>
          </p:cNvSpPr>
          <p:nvPr>
            <p:ph type="title"/>
          </p:nvPr>
        </p:nvSpPr>
        <p:spPr>
          <a:xfrm>
            <a:off x="296682" y="323091"/>
            <a:ext cx="9649741" cy="1235545"/>
          </a:xfrm>
        </p:spPr>
        <p:txBody>
          <a:bodyPr>
            <a:normAutofit/>
          </a:bodyPr>
          <a:lstStyle/>
          <a:p>
            <a:pPr algn="ctr"/>
            <a:r>
              <a:rPr lang="fr-FR" sz="3200" b="1" dirty="0">
                <a:solidFill>
                  <a:schemeClr val="accent1"/>
                </a:solidFill>
              </a:rPr>
              <a:t>Modèle de cycle de programmation du ministère de la jeunesse pour l'église locale </a:t>
            </a:r>
            <a:r>
              <a:rPr lang="en-US" sz="3200" b="1" dirty="0" smtClean="0">
                <a:solidFill>
                  <a:schemeClr val="accent1"/>
                </a:solidFill>
              </a:rPr>
              <a:t> </a:t>
            </a:r>
            <a:endParaRPr lang="en-US" sz="3200" dirty="0">
              <a:solidFill>
                <a:schemeClr val="accent1"/>
              </a:solidFill>
            </a:endParaRPr>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t="8053"/>
          <a:stretch/>
        </p:blipFill>
        <p:spPr bwMode="auto">
          <a:xfrm>
            <a:off x="2085176" y="1558636"/>
            <a:ext cx="7861248" cy="4958415"/>
          </a:xfrm>
          <a:prstGeom prst="rect">
            <a:avLst/>
          </a:prstGeom>
          <a:noFill/>
          <a:ln>
            <a:noFill/>
          </a:ln>
        </p:spPr>
      </p:pic>
      <p:pic>
        <p:nvPicPr>
          <p:cNvPr id="6" name="Picture 5">
            <a:extLst>
              <a:ext uri="{FF2B5EF4-FFF2-40B4-BE49-F238E27FC236}">
                <a16:creationId xmlns="" xmlns:a16="http://schemas.microsoft.com/office/drawing/2014/main" id="{96FE8D8F-169B-6048-9FF3-9DD5E8D6DEA8}"/>
              </a:ext>
            </a:extLst>
          </p:cNvPr>
          <p:cNvPicPr>
            <a:picLocks noChangeAspect="1"/>
          </p:cNvPicPr>
          <p:nvPr/>
        </p:nvPicPr>
        <p:blipFill rotWithShape="1">
          <a:blip r:embed="rId3"/>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1921692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543E13FB-1FCD-B44C-9150-B69B8D1448EC}"/>
              </a:ext>
            </a:extLst>
          </p:cNvPr>
          <p:cNvSpPr>
            <a:spLocks noGrp="1"/>
          </p:cNvSpPr>
          <p:nvPr>
            <p:ph type="title"/>
          </p:nvPr>
        </p:nvSpPr>
        <p:spPr>
          <a:xfrm>
            <a:off x="1103321" y="156755"/>
            <a:ext cx="9149862" cy="901336"/>
          </a:xfrm>
        </p:spPr>
        <p:txBody>
          <a:bodyPr/>
          <a:lstStyle/>
          <a:p>
            <a:r>
              <a:rPr lang="fr-FR" b="1" dirty="0">
                <a:solidFill>
                  <a:schemeClr val="accent1"/>
                </a:solidFill>
              </a:rPr>
              <a:t>Comment le modèle </a:t>
            </a:r>
            <a:r>
              <a:rPr lang="fr-FR" b="1" dirty="0" smtClean="0">
                <a:solidFill>
                  <a:schemeClr val="accent1"/>
                </a:solidFill>
              </a:rPr>
              <a:t>MJA </a:t>
            </a:r>
            <a:r>
              <a:rPr lang="fr-FR" b="1" dirty="0">
                <a:solidFill>
                  <a:schemeClr val="accent1"/>
                </a:solidFill>
              </a:rPr>
              <a:t>est appliqué</a:t>
            </a:r>
            <a:endParaRPr lang="en-US" dirty="0">
              <a:solidFill>
                <a:schemeClr val="accent1"/>
              </a:solidFill>
            </a:endParaRPr>
          </a:p>
        </p:txBody>
      </p:sp>
      <p:sp>
        <p:nvSpPr>
          <p:cNvPr id="4" name="Rectangle 3"/>
          <p:cNvSpPr/>
          <p:nvPr/>
        </p:nvSpPr>
        <p:spPr>
          <a:xfrm>
            <a:off x="2342331" y="844296"/>
            <a:ext cx="7819412" cy="5093702"/>
          </a:xfrm>
          <a:prstGeom prst="rect">
            <a:avLst/>
          </a:prstGeom>
        </p:spPr>
        <p:txBody>
          <a:bodyPr wrap="square">
            <a:spAutoFit/>
          </a:bodyPr>
          <a:lstStyle/>
          <a:p>
            <a:pPr lvl="0"/>
            <a:r>
              <a:rPr lang="fr-FR" sz="2400" b="1" dirty="0"/>
              <a:t>Le modèle de réunion : Planifiez votre réunion hebdomadaire de manière à ce qu'elle soit votre porte d'entrée pour l'évangélisation.</a:t>
            </a:r>
            <a:r>
              <a:rPr lang="fr-FR" sz="2300" dirty="0"/>
              <a:t/>
            </a:r>
            <a:br>
              <a:rPr lang="fr-FR" sz="2300" dirty="0"/>
            </a:br>
            <a:r>
              <a:rPr lang="fr-FR" sz="2300" dirty="0">
                <a:solidFill>
                  <a:srgbClr val="000000"/>
                </a:solidFill>
              </a:rPr>
              <a:t>Considérez votre réunion régulière JA, votre groupe de jeunes ou vos réunions en petits groupes comme un événement qui aura </a:t>
            </a:r>
            <a:r>
              <a:rPr lang="fr-FR" sz="2300" dirty="0" smtClean="0">
                <a:solidFill>
                  <a:srgbClr val="000000"/>
                </a:solidFill>
              </a:rPr>
              <a:t>des objectifs multiples </a:t>
            </a:r>
            <a:r>
              <a:rPr lang="fr-FR" sz="2300" dirty="0" smtClean="0">
                <a:solidFill>
                  <a:srgbClr val="000000"/>
                </a:solidFill>
              </a:rPr>
              <a:t>:</a:t>
            </a:r>
          </a:p>
          <a:p>
            <a:pPr marL="342900" lvl="0" indent="-342900">
              <a:buFont typeface="Arial" panose="020B0604020202020204" pitchFamily="34" charset="0"/>
              <a:buChar char="•"/>
            </a:pPr>
            <a:r>
              <a:rPr lang="fr-FR" sz="2300" dirty="0" smtClean="0">
                <a:solidFill>
                  <a:srgbClr val="000000"/>
                </a:solidFill>
              </a:rPr>
              <a:t>Œuvrer </a:t>
            </a:r>
            <a:r>
              <a:rPr lang="fr-FR" sz="2300" dirty="0">
                <a:solidFill>
                  <a:srgbClr val="000000"/>
                </a:solidFill>
              </a:rPr>
              <a:t>auprès des jeunes non </a:t>
            </a:r>
            <a:r>
              <a:rPr lang="fr-FR" sz="2300" dirty="0" smtClean="0">
                <a:solidFill>
                  <a:srgbClr val="000000"/>
                </a:solidFill>
              </a:rPr>
              <a:t>adventistes,</a:t>
            </a:r>
          </a:p>
          <a:p>
            <a:pPr marL="342900" lvl="0" indent="-342900">
              <a:buFont typeface="Arial" panose="020B0604020202020204" pitchFamily="34" charset="0"/>
              <a:buChar char="•"/>
            </a:pPr>
            <a:r>
              <a:rPr lang="fr-FR" sz="2300" dirty="0" smtClean="0">
                <a:solidFill>
                  <a:srgbClr val="000000"/>
                </a:solidFill>
              </a:rPr>
              <a:t>Œuvrer </a:t>
            </a:r>
            <a:r>
              <a:rPr lang="fr-FR" sz="2300" dirty="0">
                <a:solidFill>
                  <a:srgbClr val="000000"/>
                </a:solidFill>
              </a:rPr>
              <a:t>auprès des jeunes adventistes de </a:t>
            </a:r>
            <a:r>
              <a:rPr lang="fr-FR" sz="2300" dirty="0" smtClean="0">
                <a:solidFill>
                  <a:srgbClr val="000000"/>
                </a:solidFill>
              </a:rPr>
              <a:t>nom,</a:t>
            </a:r>
          </a:p>
          <a:p>
            <a:pPr marL="342900" lvl="0" indent="-342900">
              <a:buFont typeface="Arial" panose="020B0604020202020204" pitchFamily="34" charset="0"/>
              <a:buChar char="•"/>
            </a:pPr>
            <a:r>
              <a:rPr lang="fr-FR" sz="2300" dirty="0" smtClean="0">
                <a:solidFill>
                  <a:srgbClr val="000000"/>
                </a:solidFill>
              </a:rPr>
              <a:t>Œuvrer </a:t>
            </a:r>
            <a:r>
              <a:rPr lang="fr-FR" sz="2300" dirty="0">
                <a:solidFill>
                  <a:srgbClr val="000000"/>
                </a:solidFill>
              </a:rPr>
              <a:t>auprès des jeunes adventistes qui ont pris un engagement </a:t>
            </a:r>
            <a:r>
              <a:rPr lang="fr-FR" sz="2300" dirty="0" smtClean="0">
                <a:solidFill>
                  <a:srgbClr val="000000"/>
                </a:solidFill>
              </a:rPr>
              <a:t>pour </a:t>
            </a:r>
            <a:r>
              <a:rPr lang="fr-FR" sz="2300" dirty="0" smtClean="0">
                <a:solidFill>
                  <a:srgbClr val="000000"/>
                </a:solidFill>
              </a:rPr>
              <a:t>Jésus,</a:t>
            </a:r>
          </a:p>
          <a:p>
            <a:pPr lvl="0"/>
            <a:r>
              <a:rPr lang="fr-FR" sz="2300" dirty="0" smtClean="0">
                <a:solidFill>
                  <a:srgbClr val="000000"/>
                </a:solidFill>
              </a:rPr>
              <a:t>Bien </a:t>
            </a:r>
            <a:r>
              <a:rPr lang="fr-FR" sz="2300" dirty="0">
                <a:solidFill>
                  <a:srgbClr val="000000"/>
                </a:solidFill>
              </a:rPr>
              <a:t>que votre message et votre méthode soient clairement définis et que nos trois fondations soient bien établies, ces objectifs définiront et détermineront la nature de votre programmation.</a:t>
            </a:r>
            <a:endParaRPr kumimoji="0" lang="en-ZW" sz="2300" b="0" i="0" u="none" strike="noStrike" kern="1200" cap="none" spc="0" normalizeH="0" baseline="0" noProof="0" dirty="0">
              <a:ln>
                <a:noFill/>
              </a:ln>
              <a:effectLst/>
              <a:uLnTx/>
              <a:uFillTx/>
            </a:endParaRPr>
          </a:p>
        </p:txBody>
      </p:sp>
      <p:pic>
        <p:nvPicPr>
          <p:cNvPr id="6" name="Picture 5">
            <a:extLst>
              <a:ext uri="{FF2B5EF4-FFF2-40B4-BE49-F238E27FC236}">
                <a16:creationId xmlns="" xmlns:a16="http://schemas.microsoft.com/office/drawing/2014/main" id="{C4FA8D46-8E7C-4B43-BD79-CC436498E119}"/>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
        <p:nvSpPr>
          <p:cNvPr id="5" name="Rectangle 4"/>
          <p:cNvSpPr/>
          <p:nvPr/>
        </p:nvSpPr>
        <p:spPr>
          <a:xfrm>
            <a:off x="494294" y="5847789"/>
            <a:ext cx="2338419" cy="64633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7" name="Rectangle 6"/>
          <p:cNvSpPr/>
          <p:nvPr/>
        </p:nvSpPr>
        <p:spPr>
          <a:xfrm>
            <a:off x="0" y="5935874"/>
            <a:ext cx="2965268"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lvl="0" algn="ctr">
              <a:defRPr/>
            </a:pPr>
            <a:r>
              <a:rPr lang="fr-FR" kern="0" dirty="0">
                <a:solidFill>
                  <a:srgbClr val="0070C0"/>
                </a:solidFill>
              </a:rPr>
              <a:t>Ministères</a:t>
            </a:r>
          </a:p>
          <a:p>
            <a:pPr lvl="0" algn="ctr">
              <a:defRPr/>
            </a:pPr>
            <a:r>
              <a:rPr lang="fr-FR" kern="0" dirty="0">
                <a:solidFill>
                  <a:srgbClr val="0070C0"/>
                </a:solidFill>
              </a:rPr>
              <a:t>de la Jeunesse Adventiste</a:t>
            </a:r>
          </a:p>
        </p:txBody>
      </p:sp>
    </p:spTree>
    <p:extLst>
      <p:ext uri="{BB962C8B-B14F-4D97-AF65-F5344CB8AC3E}">
        <p14:creationId xmlns:p14="http://schemas.microsoft.com/office/powerpoint/2010/main" val="28950083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39788" y="786989"/>
            <a:ext cx="8211256" cy="4585871"/>
          </a:xfrm>
          <a:prstGeom prst="rect">
            <a:avLst/>
          </a:prstGeom>
        </p:spPr>
        <p:txBody>
          <a:bodyPr wrap="square">
            <a:spAutoFit/>
          </a:bodyPr>
          <a:lstStyle/>
          <a:p>
            <a:pPr lvl="0"/>
            <a:r>
              <a:rPr lang="fr-FR" sz="2000" b="1" dirty="0">
                <a:solidFill>
                  <a:prstClr val="black"/>
                </a:solidFill>
              </a:rPr>
              <a:t>Quelques éléments à prendre en compte lors des réunions du MJA :</a:t>
            </a:r>
            <a:endParaRPr lang="fr-FR" sz="2000" b="1" dirty="0" smtClean="0">
              <a:solidFill>
                <a:prstClr val="black"/>
              </a:solidFill>
            </a:endParaRPr>
          </a:p>
          <a:p>
            <a:pPr lvl="0"/>
            <a:r>
              <a:rPr lang="fr-FR" sz="2000" dirty="0">
                <a:solidFill>
                  <a:prstClr val="black"/>
                </a:solidFill>
              </a:rPr>
              <a:t>Il faut recourir à diverses méthodes tout au long de l'année</a:t>
            </a:r>
            <a:r>
              <a:rPr lang="fr-FR" sz="2000" dirty="0" smtClean="0">
                <a:solidFill>
                  <a:prstClr val="black"/>
                </a:solidFill>
              </a:rPr>
              <a:t>. </a:t>
            </a:r>
          </a:p>
          <a:p>
            <a:pPr lvl="0"/>
            <a:r>
              <a:rPr lang="fr-FR" sz="2000" dirty="0" smtClean="0">
                <a:solidFill>
                  <a:prstClr val="black"/>
                </a:solidFill>
              </a:rPr>
              <a:t>Nous </a:t>
            </a:r>
            <a:r>
              <a:rPr lang="fr-FR" sz="2000" dirty="0">
                <a:solidFill>
                  <a:prstClr val="black"/>
                </a:solidFill>
              </a:rPr>
              <a:t>vivons une époque de technologie et dans la mesure du possible, utilisez la technologie au cours de vos réunions</a:t>
            </a:r>
            <a:r>
              <a:rPr lang="fr-FR" sz="2000" dirty="0" smtClean="0">
                <a:solidFill>
                  <a:prstClr val="black"/>
                </a:solidFill>
              </a:rPr>
              <a:t>.</a:t>
            </a:r>
          </a:p>
          <a:p>
            <a:pPr lvl="0"/>
            <a:r>
              <a:rPr lang="fr-FR" sz="2000" dirty="0" smtClean="0">
                <a:solidFill>
                  <a:prstClr val="black"/>
                </a:solidFill>
              </a:rPr>
              <a:t>Cependant</a:t>
            </a:r>
            <a:r>
              <a:rPr lang="fr-FR" sz="2000" dirty="0">
                <a:solidFill>
                  <a:prstClr val="black"/>
                </a:solidFill>
              </a:rPr>
              <a:t>, n'oubliez jamais les fondements de votre ministère et gardez toujours un objectif précis dans votre programmation</a:t>
            </a:r>
            <a:r>
              <a:rPr lang="fr-FR" sz="2000" dirty="0" smtClean="0">
                <a:solidFill>
                  <a:prstClr val="black"/>
                </a:solidFill>
              </a:rPr>
              <a:t>.</a:t>
            </a:r>
          </a:p>
          <a:p>
            <a:pPr lvl="0"/>
            <a:r>
              <a:rPr lang="fr-FR" sz="2000" dirty="0" smtClean="0">
                <a:solidFill>
                  <a:prstClr val="black"/>
                </a:solidFill>
              </a:rPr>
              <a:t>Voici </a:t>
            </a:r>
            <a:r>
              <a:rPr lang="fr-FR" sz="2000" dirty="0">
                <a:solidFill>
                  <a:prstClr val="black"/>
                </a:solidFill>
              </a:rPr>
              <a:t>des éléments fondamentaux qui se retrouvent généralement dans tout type de réunion que vous choisissez d'organiser </a:t>
            </a:r>
            <a:r>
              <a:rPr lang="fr-FR" sz="2000" dirty="0" smtClean="0">
                <a:solidFill>
                  <a:prstClr val="black"/>
                </a:solidFill>
              </a:rPr>
              <a:t>:</a:t>
            </a:r>
          </a:p>
          <a:p>
            <a:pPr marL="1257300" lvl="2" indent="-342900" fontAlgn="base">
              <a:buFont typeface="+mj-lt"/>
              <a:buAutoNum type="alphaLcPeriod"/>
            </a:pPr>
            <a:r>
              <a:rPr lang="fr-FR" dirty="0"/>
              <a:t>La créativité et non la répétitivité</a:t>
            </a:r>
            <a:endParaRPr lang="en-US" dirty="0"/>
          </a:p>
          <a:p>
            <a:pPr marL="1257300" lvl="2" indent="-342900" fontAlgn="base">
              <a:buFont typeface="+mj-lt"/>
              <a:buAutoNum type="alphaLcPeriod"/>
            </a:pPr>
            <a:r>
              <a:rPr lang="fr-FR" dirty="0"/>
              <a:t>L'approche relationnelle et chaleureuse</a:t>
            </a:r>
            <a:endParaRPr lang="en-US" dirty="0"/>
          </a:p>
          <a:p>
            <a:pPr marL="1257300" lvl="2" indent="-342900" fontAlgn="base">
              <a:buFont typeface="+mj-lt"/>
              <a:buAutoNum type="alphaLcPeriod"/>
            </a:pPr>
            <a:r>
              <a:rPr lang="fr-FR" dirty="0"/>
              <a:t>L'enseignement biblique pratique en rapport avec le thème du jour</a:t>
            </a:r>
            <a:endParaRPr lang="en-US" dirty="0"/>
          </a:p>
          <a:p>
            <a:pPr marL="1257300" lvl="2" indent="-342900" fontAlgn="base">
              <a:buFont typeface="+mj-lt"/>
              <a:buAutoNum type="alphaLcPeriod"/>
            </a:pPr>
            <a:r>
              <a:rPr lang="fr-FR" dirty="0"/>
              <a:t>L'implication et l'interaction</a:t>
            </a:r>
            <a:endParaRPr lang="en-US" dirty="0"/>
          </a:p>
          <a:p>
            <a:pPr marL="1257300" lvl="2" indent="-342900" fontAlgn="base">
              <a:buFont typeface="+mj-lt"/>
              <a:buAutoNum type="alphaLcPeriod"/>
            </a:pPr>
            <a:r>
              <a:rPr lang="fr-FR" dirty="0"/>
              <a:t>L'onction de la </a:t>
            </a:r>
            <a:r>
              <a:rPr lang="fr-FR" dirty="0" smtClean="0"/>
              <a:t>prière</a:t>
            </a:r>
            <a:r>
              <a:rPr lang="fr-FR" sz="2000" dirty="0" smtClean="0">
                <a:solidFill>
                  <a:prstClr val="black"/>
                </a:solidFill>
              </a:rPr>
              <a:t> </a:t>
            </a:r>
          </a:p>
          <a:p>
            <a:pPr lvl="0"/>
            <a:r>
              <a:rPr lang="fr-FR" sz="2000" dirty="0" smtClean="0">
                <a:solidFill>
                  <a:prstClr val="black"/>
                </a:solidFill>
              </a:rPr>
              <a:t>Ayez </a:t>
            </a:r>
            <a:r>
              <a:rPr lang="fr-FR" sz="2000" dirty="0">
                <a:solidFill>
                  <a:prstClr val="black"/>
                </a:solidFill>
              </a:rPr>
              <a:t>un thème, développez un sentiment d'appartenance, rendez le tout attrayant, faites participer les participants ;</a:t>
            </a:r>
            <a:endParaRPr kumimoji="0" lang="en-ZW" sz="2000" i="0" u="none" strike="noStrike" kern="1200" cap="none" spc="0" normalizeH="0" baseline="0" noProof="0" dirty="0">
              <a:ln>
                <a:noFill/>
              </a:ln>
              <a:effectLst/>
              <a:uLnTx/>
              <a:uFillTx/>
              <a:latin typeface="Calibri"/>
            </a:endParaRPr>
          </a:p>
        </p:txBody>
      </p:sp>
      <p:pic>
        <p:nvPicPr>
          <p:cNvPr id="6" name="Picture 5">
            <a:extLst>
              <a:ext uri="{FF2B5EF4-FFF2-40B4-BE49-F238E27FC236}">
                <a16:creationId xmlns="" xmlns:a16="http://schemas.microsoft.com/office/drawing/2014/main" id="{DDD7CD83-5275-D145-9DD7-48CCC7584123}"/>
              </a:ext>
            </a:extLst>
          </p:cNvPr>
          <p:cNvPicPr>
            <a:picLocks noChangeAspect="1"/>
          </p:cNvPicPr>
          <p:nvPr/>
        </p:nvPicPr>
        <p:blipFill rotWithShape="1">
          <a:blip r:embed="rId2"/>
          <a:srcRect t="21186" b="22987"/>
          <a:stretch/>
        </p:blipFill>
        <p:spPr>
          <a:xfrm>
            <a:off x="470095" y="4623891"/>
            <a:ext cx="1513282" cy="1305633"/>
          </a:xfrm>
          <a:prstGeom prst="rect">
            <a:avLst/>
          </a:prstGeom>
        </p:spPr>
      </p:pic>
      <p:sp>
        <p:nvSpPr>
          <p:cNvPr id="4" name="Rectangle 3"/>
          <p:cNvSpPr/>
          <p:nvPr/>
        </p:nvSpPr>
        <p:spPr>
          <a:xfrm>
            <a:off x="494294" y="5847789"/>
            <a:ext cx="2338419" cy="64633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5" name="Rectangle 4"/>
          <p:cNvSpPr/>
          <p:nvPr/>
        </p:nvSpPr>
        <p:spPr>
          <a:xfrm>
            <a:off x="0" y="5935874"/>
            <a:ext cx="2965268"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lvl="0" algn="ctr">
              <a:defRPr/>
            </a:pPr>
            <a:r>
              <a:rPr lang="fr-FR" kern="0" dirty="0">
                <a:solidFill>
                  <a:srgbClr val="0070C0"/>
                </a:solidFill>
              </a:rPr>
              <a:t>Ministères</a:t>
            </a:r>
          </a:p>
          <a:p>
            <a:pPr lvl="0" algn="ctr">
              <a:defRPr/>
            </a:pPr>
            <a:r>
              <a:rPr lang="fr-FR" kern="0" dirty="0">
                <a:solidFill>
                  <a:srgbClr val="0070C0"/>
                </a:solidFill>
              </a:rPr>
              <a:t>de la Jeunesse Adventiste</a:t>
            </a:r>
          </a:p>
        </p:txBody>
      </p:sp>
    </p:spTree>
    <p:extLst>
      <p:ext uri="{BB962C8B-B14F-4D97-AF65-F5344CB8AC3E}">
        <p14:creationId xmlns:p14="http://schemas.microsoft.com/office/powerpoint/2010/main" val="35970868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generic" id="{ACA73D23-0390-324A-B1A6-F777AECDA15E}" vid="{28BE8ECC-1DC8-0F49-9095-E8E2529F670D}"/>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generic" id="{ACA73D23-0390-324A-B1A6-F777AECDA15E}" vid="{ABFD6636-1C50-484E-97FF-B60211784245}"/>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generic" id="{ACA73D23-0390-324A-B1A6-F777AECDA15E}" vid="{537D9AF6-9B68-4D41-B70E-B8DC8B398F0D}"/>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generic" id="{ACA73D23-0390-324A-B1A6-F777AECDA15E}" vid="{24BF3B4B-8A4E-FA47-8C38-69038A088F7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884</TotalTime>
  <Words>938</Words>
  <Application>Microsoft Office PowerPoint</Application>
  <PresentationFormat>Grand écran</PresentationFormat>
  <Paragraphs>141</Paragraphs>
  <Slides>20</Slides>
  <Notes>0</Notes>
  <HiddenSlides>0</HiddenSlides>
  <MMClips>0</MMClips>
  <ScaleCrop>false</ScaleCrop>
  <HeadingPairs>
    <vt:vector size="6" baseType="variant">
      <vt:variant>
        <vt:lpstr>Polices utilisées</vt:lpstr>
      </vt:variant>
      <vt:variant>
        <vt:i4>5</vt:i4>
      </vt:variant>
      <vt:variant>
        <vt:lpstr>Thème</vt:lpstr>
      </vt:variant>
      <vt:variant>
        <vt:i4>4</vt:i4>
      </vt:variant>
      <vt:variant>
        <vt:lpstr>Titres des diapositives</vt:lpstr>
      </vt:variant>
      <vt:variant>
        <vt:i4>20</vt:i4>
      </vt:variant>
    </vt:vector>
  </HeadingPairs>
  <TitlesOfParts>
    <vt:vector size="29" baseType="lpstr">
      <vt:lpstr>Aharoni</vt:lpstr>
      <vt:lpstr>Arial</vt:lpstr>
      <vt:lpstr>Calibri</vt:lpstr>
      <vt:lpstr>Calibri Light</vt:lpstr>
      <vt:lpstr>Gentium Book Basic</vt:lpstr>
      <vt:lpstr>Office Theme</vt:lpstr>
      <vt:lpstr>2_Custom Design</vt:lpstr>
      <vt:lpstr>1_Custom Design</vt:lpstr>
      <vt:lpstr>Custom Design</vt:lpstr>
      <vt:lpstr>Séminaire 6 : Implantation dans l’Eglise Développer un modèle de ministère de jeunesse pratique dans l’église locale</vt:lpstr>
      <vt:lpstr>OBJECTIFS DU SEMINAIRE</vt:lpstr>
      <vt:lpstr>SUIVRE L'OBJECTIF DE JESUS  Le leader de jeunesse doit comprendre que tout commence par une focalisation sur Jésus, le Maître Leader qui nous a donné à suivre, un modèle de base qui transcende le temps. La vie de Christ sur terre est un véritable exemple à suivre pour sauver la jeunesse et l’accueillir dans le royaume de Dieu, en la modelant pour devenir disciples du Christ, tout en vivant dans ce monde pécheur.</vt:lpstr>
      <vt:lpstr>La Méthode du Christ - La meilleure</vt:lpstr>
      <vt:lpstr>QUATRE FORCES BIBLIQUES DYNAMIQUES </vt:lpstr>
      <vt:lpstr>ACTES 2:42-47  QUATRE FORCES BIBLIQUES DYNAMIQUES</vt:lpstr>
      <vt:lpstr>Modèle de cycle de programmation du ministère de la jeunesse pour l'église locale  </vt:lpstr>
      <vt:lpstr>Comment le modèle MJA est appliqué</vt:lpstr>
      <vt:lpstr>Présentation PowerPoint</vt:lpstr>
      <vt:lpstr>Présentation PowerPoint</vt:lpstr>
      <vt:lpstr>Présentation PowerPoint</vt:lpstr>
      <vt:lpstr>Présentation PowerPoint</vt:lpstr>
      <vt:lpstr>IMPLICATION TOTALE DES JEUNES - Transmet-le au niveau du reach up / reach in / reach across</vt:lpstr>
      <vt:lpstr>Reach In</vt:lpstr>
      <vt:lpstr>Reach Out</vt:lpstr>
      <vt:lpstr>Jésus - Au centre de l'amour et du pardon</vt:lpstr>
      <vt:lpstr>Voir clairement les trois principes dans sa propre vie terrestre : Luc 6, 12-19 (VNI)</vt:lpstr>
      <vt:lpstr>Le Model MJA</vt:lpstr>
      <vt:lpstr>MJA</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Mokgwane, Pako</dc:creator>
  <cp:lastModifiedBy>Emmanuel KRA</cp:lastModifiedBy>
  <cp:revision>76</cp:revision>
  <dcterms:created xsi:type="dcterms:W3CDTF">2018-05-31T05:51:27Z</dcterms:created>
  <dcterms:modified xsi:type="dcterms:W3CDTF">2020-09-16T09:59:24Z</dcterms:modified>
</cp:coreProperties>
</file>