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3"/>
  </p:notesMasterIdLst>
  <p:sldIdLst>
    <p:sldId id="256" r:id="rId5"/>
    <p:sldId id="257" r:id="rId6"/>
    <p:sldId id="265" r:id="rId7"/>
    <p:sldId id="266" r:id="rId8"/>
    <p:sldId id="267" r:id="rId9"/>
    <p:sldId id="292" r:id="rId10"/>
    <p:sldId id="268" r:id="rId11"/>
    <p:sldId id="284" r:id="rId12"/>
    <p:sldId id="295" r:id="rId13"/>
    <p:sldId id="296" r:id="rId14"/>
    <p:sldId id="297" r:id="rId15"/>
    <p:sldId id="298" r:id="rId16"/>
    <p:sldId id="299" r:id="rId17"/>
    <p:sldId id="301" r:id="rId18"/>
    <p:sldId id="303" r:id="rId19"/>
    <p:sldId id="304" r:id="rId20"/>
    <p:sldId id="305" r:id="rId21"/>
    <p:sldId id="283" r:id="rId22"/>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153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defRPr>
    </a:lvl1pPr>
    <a:lvl2pPr marL="0" marR="0" indent="0" algn="ctr" defTabSz="82153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defRPr>
    </a:lvl2pPr>
    <a:lvl3pPr marL="0" marR="0" indent="0" algn="ctr" defTabSz="82153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defRPr>
    </a:lvl3pPr>
    <a:lvl4pPr marL="0" marR="0" indent="0" algn="ctr" defTabSz="82153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defRPr>
    </a:lvl4pPr>
    <a:lvl5pPr marL="0" marR="0" indent="0" algn="ctr" defTabSz="82153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defRPr>
    </a:lvl5pPr>
    <a:lvl6pPr marL="0" marR="0" indent="0" algn="ctr" defTabSz="82153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defRPr>
    </a:lvl6pPr>
    <a:lvl7pPr marL="0" marR="0" indent="0" algn="ctr" defTabSz="82153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defRPr>
    </a:lvl7pPr>
    <a:lvl8pPr marL="0" marR="0" indent="0" algn="ctr" defTabSz="82153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defRPr>
    </a:lvl8pPr>
    <a:lvl9pPr marL="0" marR="0" indent="0" algn="ctr" defTabSz="82153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9B26"/>
    <a:srgbClr val="A1BF66"/>
    <a:srgbClr val="1EA18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197257B-FA6D-4991-BCF4-87E510A19034}" v="111" dt="2020-08-19T15:47:12.839"/>
  </p1510:revLst>
</p1510:revInfo>
</file>

<file path=ppt/tableStyles.xml><?xml version="1.0" encoding="utf-8"?>
<a:tblStyleLst xmlns:a="http://schemas.openxmlformats.org/drawingml/2006/main" def="{5940675A-B579-460E-94D1-54222C63F5DA}">
  <a:tblStyle styleId="{4C3C2611-4C71-4FC5-86AE-919BDF0F9419}" styleName="">
    <a:tblBg/>
    <a:wholeTbl>
      <a:tcTxStyle b="off" i="off">
        <a:font>
          <a:latin typeface="Helvetica Neue Medium"/>
          <a:ea typeface="Helvetica Neue Medium"/>
          <a:cs typeface="Helvetica Neue Medium"/>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DFFF"/>
          </a:solidFill>
        </a:fill>
      </a:tcStyle>
    </a:wholeTbl>
    <a:band2H>
      <a:tcTxStyle/>
      <a:tcStyle>
        <a:tcBdr/>
        <a:fill>
          <a:solidFill>
            <a:srgbClr val="E6F0FF"/>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
          <a:latin typeface="Helvetica Neue Medium"/>
          <a:ea typeface="Helvetica Neue Medium"/>
          <a:cs typeface="Helvetica Neue Medium"/>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1F0CC"/>
          </a:solidFill>
        </a:fill>
      </a:tcStyle>
    </a:wholeTbl>
    <a:band2H>
      <a:tcTxStyle/>
      <a:tcStyle>
        <a:tcBdr/>
        <a:fill>
          <a:solidFill>
            <a:srgbClr val="EAF8E7"/>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
          <a:latin typeface="Helvetica Neue Medium"/>
          <a:ea typeface="Helvetica Neue Medium"/>
          <a:cs typeface="Helvetica Neue Medium"/>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9D1E1"/>
          </a:solidFill>
        </a:fill>
      </a:tcStyle>
    </a:wholeTbl>
    <a:band2H>
      <a:tcTxStyle/>
      <a:tcStyle>
        <a:tcBdr/>
        <a:fill>
          <a:solidFill>
            <a:srgbClr val="FCE9F0"/>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
          <a:latin typeface="Helvetica Neue Medium"/>
          <a:ea typeface="Helvetica Neue Medium"/>
          <a:cs typeface="Helvetica Neue Medium"/>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
          <a:latin typeface="Helvetica Neue Medium"/>
          <a:ea typeface="Helvetica Neue Medium"/>
          <a:cs typeface="Helvetica Neue Medium"/>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
          <a:latin typeface="Helvetica Neue Medium"/>
          <a:ea typeface="Helvetica Neue Medium"/>
          <a:cs typeface="Helvetica Neue Medium"/>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47562" autoAdjust="0"/>
    <p:restoredTop sz="94653"/>
  </p:normalViewPr>
  <p:slideViewPr>
    <p:cSldViewPr snapToGrid="0">
      <p:cViewPr varScale="1">
        <p:scale>
          <a:sx n="34" d="100"/>
          <a:sy n="34" d="100"/>
        </p:scale>
        <p:origin x="132" y="172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8" name="Shape 148"/>
          <p:cNvSpPr>
            <a:spLocks noGrp="1" noRot="1" noChangeAspect="1"/>
          </p:cNvSpPr>
          <p:nvPr>
            <p:ph type="sldImg"/>
          </p:nvPr>
        </p:nvSpPr>
        <p:spPr>
          <a:xfrm>
            <a:off x="1143000" y="685800"/>
            <a:ext cx="4572000" cy="3429000"/>
          </a:xfrm>
          <a:prstGeom prst="rect">
            <a:avLst/>
          </a:prstGeom>
        </p:spPr>
        <p:txBody>
          <a:bodyPr/>
          <a:lstStyle/>
          <a:p>
            <a:endParaRPr/>
          </a:p>
        </p:txBody>
      </p:sp>
      <p:sp>
        <p:nvSpPr>
          <p:cNvPr id="149" name="Shape 149"/>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mj-lt"/>
        <a:ea typeface="+mj-ea"/>
        <a:cs typeface="+mj-cs"/>
        <a:sym typeface="Helvetica Neue"/>
      </a:defRPr>
    </a:lvl1pPr>
    <a:lvl2pPr indent="228600" defTabSz="457200" latinLnBrk="0">
      <a:lnSpc>
        <a:spcPct val="117999"/>
      </a:lnSpc>
      <a:defRPr sz="2200">
        <a:latin typeface="+mj-lt"/>
        <a:ea typeface="+mj-ea"/>
        <a:cs typeface="+mj-cs"/>
        <a:sym typeface="Helvetica Neue"/>
      </a:defRPr>
    </a:lvl2pPr>
    <a:lvl3pPr indent="457200" defTabSz="457200" latinLnBrk="0">
      <a:lnSpc>
        <a:spcPct val="117999"/>
      </a:lnSpc>
      <a:defRPr sz="2200">
        <a:latin typeface="+mj-lt"/>
        <a:ea typeface="+mj-ea"/>
        <a:cs typeface="+mj-cs"/>
        <a:sym typeface="Helvetica Neue"/>
      </a:defRPr>
    </a:lvl3pPr>
    <a:lvl4pPr indent="685800" defTabSz="457200" latinLnBrk="0">
      <a:lnSpc>
        <a:spcPct val="117999"/>
      </a:lnSpc>
      <a:defRPr sz="2200">
        <a:latin typeface="+mj-lt"/>
        <a:ea typeface="+mj-ea"/>
        <a:cs typeface="+mj-cs"/>
        <a:sym typeface="Helvetica Neue"/>
      </a:defRPr>
    </a:lvl4pPr>
    <a:lvl5pPr indent="914400" defTabSz="457200" latinLnBrk="0">
      <a:lnSpc>
        <a:spcPct val="117999"/>
      </a:lnSpc>
      <a:defRPr sz="2200">
        <a:latin typeface="+mj-lt"/>
        <a:ea typeface="+mj-ea"/>
        <a:cs typeface="+mj-cs"/>
        <a:sym typeface="Helvetica Neue"/>
      </a:defRPr>
    </a:lvl5pPr>
    <a:lvl6pPr indent="1143000" defTabSz="457200" latinLnBrk="0">
      <a:lnSpc>
        <a:spcPct val="117999"/>
      </a:lnSpc>
      <a:defRPr sz="2200">
        <a:latin typeface="+mj-lt"/>
        <a:ea typeface="+mj-ea"/>
        <a:cs typeface="+mj-cs"/>
        <a:sym typeface="Helvetica Neue"/>
      </a:defRPr>
    </a:lvl6pPr>
    <a:lvl7pPr indent="1371600" defTabSz="457200" latinLnBrk="0">
      <a:lnSpc>
        <a:spcPct val="117999"/>
      </a:lnSpc>
      <a:defRPr sz="2200">
        <a:latin typeface="+mj-lt"/>
        <a:ea typeface="+mj-ea"/>
        <a:cs typeface="+mj-cs"/>
        <a:sym typeface="Helvetica Neue"/>
      </a:defRPr>
    </a:lvl7pPr>
    <a:lvl8pPr indent="1600200" defTabSz="457200" latinLnBrk="0">
      <a:lnSpc>
        <a:spcPct val="117999"/>
      </a:lnSpc>
      <a:defRPr sz="2200">
        <a:latin typeface="+mj-lt"/>
        <a:ea typeface="+mj-ea"/>
        <a:cs typeface="+mj-cs"/>
        <a:sym typeface="Helvetica Neue"/>
      </a:defRPr>
    </a:lvl8pPr>
    <a:lvl9pPr indent="1828800" defTabSz="457200" latinLnBrk="0">
      <a:lnSpc>
        <a:spcPct val="117999"/>
      </a:lnSpc>
      <a:defRPr sz="2200">
        <a:latin typeface="+mj-lt"/>
        <a:ea typeface="+mj-ea"/>
        <a:cs typeface="+mj-cs"/>
        <a:sym typeface="Helvetica Neu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amp; Subtitl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4833937" y="2303858"/>
            <a:ext cx="14716127" cy="4643439"/>
          </a:xfrm>
          <a:prstGeom prst="rect">
            <a:avLst/>
          </a:prstGeom>
        </p:spPr>
        <p:txBody>
          <a:bodyPr lIns="71436" tIns="71436" rIns="71436" bIns="71436" anchor="b"/>
          <a:lstStyle>
            <a:lvl1pPr algn="ctr" defTabSz="821530">
              <a:lnSpc>
                <a:spcPct val="100000"/>
              </a:lnSpc>
              <a:defRPr sz="11200">
                <a:solidFill>
                  <a:srgbClr val="000000"/>
                </a:solidFill>
                <a:latin typeface="Helvetica Neue Medium"/>
                <a:ea typeface="Helvetica Neue Medium"/>
                <a:cs typeface="Helvetica Neue Medium"/>
                <a:sym typeface="Helvetica Neue Medium"/>
              </a:defRPr>
            </a:lvl1pPr>
          </a:lstStyle>
          <a:p>
            <a:r>
              <a:t>Title Text</a:t>
            </a:r>
          </a:p>
        </p:txBody>
      </p:sp>
      <p:sp>
        <p:nvSpPr>
          <p:cNvPr id="12" name="Body Level One…"/>
          <p:cNvSpPr txBox="1">
            <a:spLocks noGrp="1"/>
          </p:cNvSpPr>
          <p:nvPr>
            <p:ph type="body" sz="quarter" idx="1"/>
          </p:nvPr>
        </p:nvSpPr>
        <p:spPr>
          <a:xfrm>
            <a:off x="4833937" y="7090171"/>
            <a:ext cx="14716127" cy="1589487"/>
          </a:xfrm>
          <a:prstGeom prst="rect">
            <a:avLst/>
          </a:prstGeom>
        </p:spPr>
        <p:txBody>
          <a:bodyPr lIns="71436" tIns="71436" rIns="71436" bIns="71436"/>
          <a:lstStyle>
            <a:lvl1pPr marL="0" indent="0" algn="ctr" defTabSz="821530">
              <a:lnSpc>
                <a:spcPct val="100000"/>
              </a:lnSpc>
              <a:spcBef>
                <a:spcPts val="0"/>
              </a:spcBef>
              <a:buSzTx/>
              <a:buFontTx/>
              <a:buNone/>
              <a:defRPr sz="5200">
                <a:solidFill>
                  <a:srgbClr val="000000"/>
                </a:solidFill>
                <a:latin typeface="+mj-lt"/>
                <a:ea typeface="+mj-ea"/>
                <a:cs typeface="+mj-cs"/>
                <a:sym typeface="Helvetica Neue"/>
              </a:defRPr>
            </a:lvl1pPr>
            <a:lvl2pPr marL="0" indent="0" algn="ctr" defTabSz="821530">
              <a:lnSpc>
                <a:spcPct val="100000"/>
              </a:lnSpc>
              <a:spcBef>
                <a:spcPts val="0"/>
              </a:spcBef>
              <a:buSzTx/>
              <a:buFontTx/>
              <a:buNone/>
              <a:defRPr sz="5200">
                <a:solidFill>
                  <a:srgbClr val="000000"/>
                </a:solidFill>
                <a:latin typeface="+mj-lt"/>
                <a:ea typeface="+mj-ea"/>
                <a:cs typeface="+mj-cs"/>
                <a:sym typeface="Helvetica Neue"/>
              </a:defRPr>
            </a:lvl2pPr>
            <a:lvl3pPr marL="0" indent="0" algn="ctr" defTabSz="821530">
              <a:lnSpc>
                <a:spcPct val="100000"/>
              </a:lnSpc>
              <a:spcBef>
                <a:spcPts val="0"/>
              </a:spcBef>
              <a:buSzTx/>
              <a:buFontTx/>
              <a:buNone/>
              <a:defRPr sz="5200">
                <a:solidFill>
                  <a:srgbClr val="000000"/>
                </a:solidFill>
                <a:latin typeface="+mj-lt"/>
                <a:ea typeface="+mj-ea"/>
                <a:cs typeface="+mj-cs"/>
                <a:sym typeface="Helvetica Neue"/>
              </a:defRPr>
            </a:lvl3pPr>
            <a:lvl4pPr marL="0" indent="0" algn="ctr" defTabSz="821530">
              <a:lnSpc>
                <a:spcPct val="100000"/>
              </a:lnSpc>
              <a:spcBef>
                <a:spcPts val="0"/>
              </a:spcBef>
              <a:buSzTx/>
              <a:buFontTx/>
              <a:buNone/>
              <a:defRPr sz="5200">
                <a:solidFill>
                  <a:srgbClr val="000000"/>
                </a:solidFill>
                <a:latin typeface="+mj-lt"/>
                <a:ea typeface="+mj-ea"/>
                <a:cs typeface="+mj-cs"/>
                <a:sym typeface="Helvetica Neue"/>
              </a:defRPr>
            </a:lvl4pPr>
            <a:lvl5pPr marL="0" indent="0" algn="ctr" defTabSz="821530">
              <a:lnSpc>
                <a:spcPct val="100000"/>
              </a:lnSpc>
              <a:spcBef>
                <a:spcPts val="0"/>
              </a:spcBef>
              <a:buSzTx/>
              <a:buFontTx/>
              <a:buNone/>
              <a:defRPr sz="5200">
                <a:solidFill>
                  <a:srgbClr val="000000"/>
                </a:solidFill>
                <a:latin typeface="+mj-lt"/>
                <a:ea typeface="+mj-ea"/>
                <a:cs typeface="+mj-cs"/>
                <a:sym typeface="Helvetica Neue"/>
              </a:defRPr>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xfrm>
            <a:off x="11954104" y="13073062"/>
            <a:ext cx="466267" cy="477670"/>
          </a:xfrm>
          <a:prstGeom prst="rect">
            <a:avLst/>
          </a:prstGeom>
        </p:spPr>
        <p:txBody>
          <a:bodyPr lIns="71436" tIns="71436" rIns="71436" bIns="71436"/>
          <a:lstStyle>
            <a:lvl1pPr defTabSz="821530">
              <a:defRPr sz="2200" b="0">
                <a:solidFill>
                  <a:srgbClr val="000000"/>
                </a:solidFill>
                <a:latin typeface="Helvetica Neue Thin"/>
                <a:ea typeface="Helvetica Neue Thin"/>
                <a:cs typeface="Helvetica Neue Thin"/>
                <a:sym typeface="Helvetica Neue Thin"/>
              </a:defRPr>
            </a:lvl1p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DEFAULT">
    <p:spTree>
      <p:nvGrpSpPr>
        <p:cNvPr id="1" name=""/>
        <p:cNvGrpSpPr/>
        <p:nvPr/>
      </p:nvGrpSpPr>
      <p:grpSpPr>
        <a:xfrm>
          <a:off x="0" y="0"/>
          <a:ext cx="0" cy="0"/>
          <a:chOff x="0" y="0"/>
          <a:chExt cx="0" cy="0"/>
        </a:xfrm>
      </p:grpSpPr>
      <p:sp>
        <p:nvSpPr>
          <p:cNvPr id="10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DEFAULT">
    <p:spTree>
      <p:nvGrpSpPr>
        <p:cNvPr id="1" name=""/>
        <p:cNvGrpSpPr/>
        <p:nvPr/>
      </p:nvGrpSpPr>
      <p:grpSpPr>
        <a:xfrm>
          <a:off x="0" y="0"/>
          <a:ext cx="0" cy="0"/>
          <a:chOff x="0" y="0"/>
          <a:chExt cx="0" cy="0"/>
        </a:xfrm>
      </p:grpSpPr>
      <p:sp>
        <p:nvSpPr>
          <p:cNvPr id="14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28" name="Image"/>
          <p:cNvSpPr>
            <a:spLocks noGrp="1"/>
          </p:cNvSpPr>
          <p:nvPr>
            <p:ph type="pic" sz="half" idx="13"/>
          </p:nvPr>
        </p:nvSpPr>
        <p:spPr>
          <a:xfrm>
            <a:off x="12495609" y="892967"/>
            <a:ext cx="7500939" cy="11555019"/>
          </a:xfrm>
          <a:prstGeom prst="rect">
            <a:avLst/>
          </a:prstGeom>
        </p:spPr>
        <p:txBody>
          <a:bodyPr lIns="91439" tIns="45719" rIns="91439" bIns="45719">
            <a:noAutofit/>
          </a:bodyPr>
          <a:lstStyle/>
          <a:p>
            <a:endParaRPr/>
          </a:p>
        </p:txBody>
      </p:sp>
      <p:sp>
        <p:nvSpPr>
          <p:cNvPr id="29" name="Title Text"/>
          <p:cNvSpPr txBox="1">
            <a:spLocks noGrp="1"/>
          </p:cNvSpPr>
          <p:nvPr>
            <p:ph type="title"/>
          </p:nvPr>
        </p:nvSpPr>
        <p:spPr>
          <a:xfrm>
            <a:off x="4387453" y="892967"/>
            <a:ext cx="7500939" cy="5607846"/>
          </a:xfrm>
          <a:prstGeom prst="rect">
            <a:avLst/>
          </a:prstGeom>
        </p:spPr>
        <p:txBody>
          <a:bodyPr lIns="71436" tIns="71436" rIns="71436" bIns="71436" anchor="b"/>
          <a:lstStyle>
            <a:lvl1pPr algn="ctr" defTabSz="821530">
              <a:lnSpc>
                <a:spcPct val="100000"/>
              </a:lnSpc>
              <a:defRPr sz="8400">
                <a:solidFill>
                  <a:srgbClr val="000000"/>
                </a:solidFill>
                <a:latin typeface="Helvetica Neue Medium"/>
                <a:ea typeface="Helvetica Neue Medium"/>
                <a:cs typeface="Helvetica Neue Medium"/>
                <a:sym typeface="Helvetica Neue Medium"/>
              </a:defRPr>
            </a:lvl1pPr>
          </a:lstStyle>
          <a:p>
            <a:r>
              <a:t>Title Text</a:t>
            </a:r>
          </a:p>
        </p:txBody>
      </p:sp>
      <p:sp>
        <p:nvSpPr>
          <p:cNvPr id="30" name="Body Level One…"/>
          <p:cNvSpPr txBox="1">
            <a:spLocks noGrp="1"/>
          </p:cNvSpPr>
          <p:nvPr>
            <p:ph type="body" sz="quarter" idx="1"/>
          </p:nvPr>
        </p:nvSpPr>
        <p:spPr>
          <a:xfrm>
            <a:off x="4387453" y="6643686"/>
            <a:ext cx="7500939" cy="5786439"/>
          </a:xfrm>
          <a:prstGeom prst="rect">
            <a:avLst/>
          </a:prstGeom>
        </p:spPr>
        <p:txBody>
          <a:bodyPr lIns="71436" tIns="71436" rIns="71436" bIns="71436"/>
          <a:lstStyle>
            <a:lvl1pPr marL="0" indent="0" algn="ctr" defTabSz="821530">
              <a:lnSpc>
                <a:spcPct val="100000"/>
              </a:lnSpc>
              <a:spcBef>
                <a:spcPts val="0"/>
              </a:spcBef>
              <a:buSzTx/>
              <a:buFontTx/>
              <a:buNone/>
              <a:defRPr sz="5200">
                <a:solidFill>
                  <a:srgbClr val="000000"/>
                </a:solidFill>
                <a:latin typeface="+mj-lt"/>
                <a:ea typeface="+mj-ea"/>
                <a:cs typeface="+mj-cs"/>
                <a:sym typeface="Helvetica Neue"/>
              </a:defRPr>
            </a:lvl1pPr>
            <a:lvl2pPr marL="0" indent="0" algn="ctr" defTabSz="821530">
              <a:lnSpc>
                <a:spcPct val="100000"/>
              </a:lnSpc>
              <a:spcBef>
                <a:spcPts val="0"/>
              </a:spcBef>
              <a:buSzTx/>
              <a:buFontTx/>
              <a:buNone/>
              <a:defRPr sz="5200">
                <a:solidFill>
                  <a:srgbClr val="000000"/>
                </a:solidFill>
                <a:latin typeface="+mj-lt"/>
                <a:ea typeface="+mj-ea"/>
                <a:cs typeface="+mj-cs"/>
                <a:sym typeface="Helvetica Neue"/>
              </a:defRPr>
            </a:lvl2pPr>
            <a:lvl3pPr marL="0" indent="0" algn="ctr" defTabSz="821530">
              <a:lnSpc>
                <a:spcPct val="100000"/>
              </a:lnSpc>
              <a:spcBef>
                <a:spcPts val="0"/>
              </a:spcBef>
              <a:buSzTx/>
              <a:buFontTx/>
              <a:buNone/>
              <a:defRPr sz="5200">
                <a:solidFill>
                  <a:srgbClr val="000000"/>
                </a:solidFill>
                <a:latin typeface="+mj-lt"/>
                <a:ea typeface="+mj-ea"/>
                <a:cs typeface="+mj-cs"/>
                <a:sym typeface="Helvetica Neue"/>
              </a:defRPr>
            </a:lvl3pPr>
            <a:lvl4pPr marL="0" indent="0" algn="ctr" defTabSz="821530">
              <a:lnSpc>
                <a:spcPct val="100000"/>
              </a:lnSpc>
              <a:spcBef>
                <a:spcPts val="0"/>
              </a:spcBef>
              <a:buSzTx/>
              <a:buFontTx/>
              <a:buNone/>
              <a:defRPr sz="5200">
                <a:solidFill>
                  <a:srgbClr val="000000"/>
                </a:solidFill>
                <a:latin typeface="+mj-lt"/>
                <a:ea typeface="+mj-ea"/>
                <a:cs typeface="+mj-cs"/>
                <a:sym typeface="Helvetica Neue"/>
              </a:defRPr>
            </a:lvl4pPr>
            <a:lvl5pPr marL="0" indent="0" algn="ctr" defTabSz="821530">
              <a:lnSpc>
                <a:spcPct val="100000"/>
              </a:lnSpc>
              <a:spcBef>
                <a:spcPts val="0"/>
              </a:spcBef>
              <a:buSzTx/>
              <a:buFontTx/>
              <a:buNone/>
              <a:defRPr sz="5200">
                <a:solidFill>
                  <a:srgbClr val="000000"/>
                </a:solidFill>
                <a:latin typeface="+mj-lt"/>
                <a:ea typeface="+mj-ea"/>
                <a:cs typeface="+mj-cs"/>
                <a:sym typeface="Helvetica Neue"/>
              </a:defRPr>
            </a:lvl5pPr>
          </a:lstStyle>
          <a:p>
            <a:r>
              <a:t>Body Level One</a:t>
            </a:r>
          </a:p>
          <a:p>
            <a:pPr lvl="1"/>
            <a:r>
              <a:t>Body Level Two</a:t>
            </a:r>
          </a:p>
          <a:p>
            <a:pPr lvl="2"/>
            <a:r>
              <a:t>Body Level Three</a:t>
            </a:r>
          </a:p>
          <a:p>
            <a:pPr lvl="3"/>
            <a:r>
              <a:t>Body Level Four</a:t>
            </a:r>
          </a:p>
          <a:p>
            <a:pPr lvl="4"/>
            <a:r>
              <a:t>Body Level Five</a:t>
            </a:r>
          </a:p>
        </p:txBody>
      </p:sp>
      <p:sp>
        <p:nvSpPr>
          <p:cNvPr id="31" name="Slide Number"/>
          <p:cNvSpPr txBox="1">
            <a:spLocks noGrp="1"/>
          </p:cNvSpPr>
          <p:nvPr>
            <p:ph type="sldNum" sz="quarter" idx="2"/>
          </p:nvPr>
        </p:nvSpPr>
        <p:spPr>
          <a:xfrm>
            <a:off x="11954104" y="13073062"/>
            <a:ext cx="466267" cy="477670"/>
          </a:xfrm>
          <a:prstGeom prst="rect">
            <a:avLst/>
          </a:prstGeom>
        </p:spPr>
        <p:txBody>
          <a:bodyPr lIns="71436" tIns="71436" rIns="71436" bIns="71436"/>
          <a:lstStyle>
            <a:lvl1pPr defTabSz="821530">
              <a:defRPr sz="2200" b="0">
                <a:solidFill>
                  <a:srgbClr val="000000"/>
                </a:solidFill>
                <a:latin typeface="Helvetica Neue Light"/>
                <a:ea typeface="Helvetica Neue Light"/>
                <a:cs typeface="Helvetica Neue Light"/>
                <a:sym typeface="Helvetica Neue Light"/>
              </a:defRPr>
            </a:lvl1p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38" name="Title Text"/>
          <p:cNvSpPr txBox="1">
            <a:spLocks noGrp="1"/>
          </p:cNvSpPr>
          <p:nvPr>
            <p:ph type="title"/>
          </p:nvPr>
        </p:nvSpPr>
        <p:spPr>
          <a:xfrm>
            <a:off x="4387453" y="357186"/>
            <a:ext cx="15609094" cy="3036096"/>
          </a:xfrm>
          <a:prstGeom prst="rect">
            <a:avLst/>
          </a:prstGeom>
        </p:spPr>
        <p:txBody>
          <a:bodyPr lIns="71436" tIns="71436" rIns="71436" bIns="71436"/>
          <a:lstStyle>
            <a:lvl1pPr algn="ctr" defTabSz="821530">
              <a:lnSpc>
                <a:spcPct val="100000"/>
              </a:lnSpc>
              <a:defRPr sz="11200">
                <a:solidFill>
                  <a:srgbClr val="000000"/>
                </a:solidFill>
                <a:latin typeface="Helvetica Neue Medium"/>
                <a:ea typeface="Helvetica Neue Medium"/>
                <a:cs typeface="Helvetica Neue Medium"/>
                <a:sym typeface="Helvetica Neue Medium"/>
              </a:defRPr>
            </a:lvl1pPr>
          </a:lstStyle>
          <a:p>
            <a:r>
              <a:t>Title Text</a:t>
            </a:r>
          </a:p>
        </p:txBody>
      </p:sp>
      <p:sp>
        <p:nvSpPr>
          <p:cNvPr id="39" name="Slide Number"/>
          <p:cNvSpPr txBox="1">
            <a:spLocks noGrp="1"/>
          </p:cNvSpPr>
          <p:nvPr>
            <p:ph type="sldNum" sz="quarter" idx="2"/>
          </p:nvPr>
        </p:nvSpPr>
        <p:spPr>
          <a:xfrm>
            <a:off x="11954104" y="13073062"/>
            <a:ext cx="466267" cy="477670"/>
          </a:xfrm>
          <a:prstGeom prst="rect">
            <a:avLst/>
          </a:prstGeom>
        </p:spPr>
        <p:txBody>
          <a:bodyPr lIns="71436" tIns="71436" rIns="71436" bIns="71436"/>
          <a:lstStyle>
            <a:lvl1pPr defTabSz="821530">
              <a:defRPr sz="2200" b="0">
                <a:solidFill>
                  <a:srgbClr val="000000"/>
                </a:solidFill>
                <a:latin typeface="Helvetica Neue Light"/>
                <a:ea typeface="Helvetica Neue Light"/>
                <a:cs typeface="Helvetica Neue Light"/>
                <a:sym typeface="Helvetica Neue Light"/>
              </a:defRPr>
            </a:lvl1p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46" name="Title Text"/>
          <p:cNvSpPr txBox="1">
            <a:spLocks noGrp="1"/>
          </p:cNvSpPr>
          <p:nvPr>
            <p:ph type="title"/>
          </p:nvPr>
        </p:nvSpPr>
        <p:spPr>
          <a:xfrm>
            <a:off x="4387453" y="357186"/>
            <a:ext cx="15609094" cy="3036096"/>
          </a:xfrm>
          <a:prstGeom prst="rect">
            <a:avLst/>
          </a:prstGeom>
        </p:spPr>
        <p:txBody>
          <a:bodyPr lIns="71436" tIns="71436" rIns="71436" bIns="71436"/>
          <a:lstStyle>
            <a:lvl1pPr algn="ctr" defTabSz="821530">
              <a:lnSpc>
                <a:spcPct val="100000"/>
              </a:lnSpc>
              <a:defRPr sz="11200">
                <a:solidFill>
                  <a:srgbClr val="000000"/>
                </a:solidFill>
                <a:latin typeface="Helvetica Neue Medium"/>
                <a:ea typeface="Helvetica Neue Medium"/>
                <a:cs typeface="Helvetica Neue Medium"/>
                <a:sym typeface="Helvetica Neue Medium"/>
              </a:defRPr>
            </a:lvl1pPr>
          </a:lstStyle>
          <a:p>
            <a:r>
              <a:t>Title Text</a:t>
            </a:r>
          </a:p>
        </p:txBody>
      </p:sp>
      <p:sp>
        <p:nvSpPr>
          <p:cNvPr id="47" name="Body Level One…"/>
          <p:cNvSpPr txBox="1">
            <a:spLocks noGrp="1"/>
          </p:cNvSpPr>
          <p:nvPr>
            <p:ph type="body" idx="1"/>
          </p:nvPr>
        </p:nvSpPr>
        <p:spPr>
          <a:xfrm>
            <a:off x="4387453" y="3643312"/>
            <a:ext cx="15609094" cy="8840393"/>
          </a:xfrm>
          <a:prstGeom prst="rect">
            <a:avLst/>
          </a:prstGeom>
        </p:spPr>
        <p:txBody>
          <a:bodyPr lIns="71436" tIns="71436" rIns="71436" bIns="71436" anchor="ctr"/>
          <a:lstStyle>
            <a:lvl1pPr marL="611187" indent="-611187" defTabSz="821530">
              <a:lnSpc>
                <a:spcPct val="100000"/>
              </a:lnSpc>
              <a:spcBef>
                <a:spcPts val="5900"/>
              </a:spcBef>
              <a:buSzPct val="145000"/>
              <a:buFontTx/>
              <a:defRPr sz="4400">
                <a:solidFill>
                  <a:srgbClr val="000000"/>
                </a:solidFill>
                <a:latin typeface="+mj-lt"/>
                <a:ea typeface="+mj-ea"/>
                <a:cs typeface="+mj-cs"/>
                <a:sym typeface="Helvetica Neue"/>
              </a:defRPr>
            </a:lvl1pPr>
            <a:lvl2pPr marL="1055687" indent="-611187" defTabSz="821530">
              <a:lnSpc>
                <a:spcPct val="100000"/>
              </a:lnSpc>
              <a:spcBef>
                <a:spcPts val="5900"/>
              </a:spcBef>
              <a:buSzPct val="145000"/>
              <a:buFontTx/>
              <a:defRPr sz="4400">
                <a:solidFill>
                  <a:srgbClr val="000000"/>
                </a:solidFill>
                <a:latin typeface="+mj-lt"/>
                <a:ea typeface="+mj-ea"/>
                <a:cs typeface="+mj-cs"/>
                <a:sym typeface="Helvetica Neue"/>
              </a:defRPr>
            </a:lvl2pPr>
            <a:lvl3pPr marL="1500187" indent="-611187" defTabSz="821530">
              <a:lnSpc>
                <a:spcPct val="100000"/>
              </a:lnSpc>
              <a:spcBef>
                <a:spcPts val="5900"/>
              </a:spcBef>
              <a:buSzPct val="145000"/>
              <a:buFontTx/>
              <a:defRPr sz="4400">
                <a:solidFill>
                  <a:srgbClr val="000000"/>
                </a:solidFill>
                <a:latin typeface="+mj-lt"/>
                <a:ea typeface="+mj-ea"/>
                <a:cs typeface="+mj-cs"/>
                <a:sym typeface="Helvetica Neue"/>
              </a:defRPr>
            </a:lvl3pPr>
            <a:lvl4pPr marL="1944686" indent="-611187" defTabSz="821530">
              <a:lnSpc>
                <a:spcPct val="100000"/>
              </a:lnSpc>
              <a:spcBef>
                <a:spcPts val="5900"/>
              </a:spcBef>
              <a:buSzPct val="145000"/>
              <a:buFontTx/>
              <a:defRPr sz="4400">
                <a:solidFill>
                  <a:srgbClr val="000000"/>
                </a:solidFill>
                <a:latin typeface="+mj-lt"/>
                <a:ea typeface="+mj-ea"/>
                <a:cs typeface="+mj-cs"/>
                <a:sym typeface="Helvetica Neue"/>
              </a:defRPr>
            </a:lvl4pPr>
            <a:lvl5pPr marL="2389186" indent="-611186" defTabSz="821530">
              <a:lnSpc>
                <a:spcPct val="100000"/>
              </a:lnSpc>
              <a:spcBef>
                <a:spcPts val="5900"/>
              </a:spcBef>
              <a:buSzPct val="145000"/>
              <a:buFontTx/>
              <a:defRPr sz="4400">
                <a:solidFill>
                  <a:srgbClr val="000000"/>
                </a:solidFill>
                <a:latin typeface="+mj-lt"/>
                <a:ea typeface="+mj-ea"/>
                <a:cs typeface="+mj-cs"/>
                <a:sym typeface="Helvetica Neue"/>
              </a:defRPr>
            </a:lvl5pPr>
          </a:lstStyle>
          <a:p>
            <a:r>
              <a:t>Body Level One</a:t>
            </a:r>
          </a:p>
          <a:p>
            <a:pPr lvl="1"/>
            <a:r>
              <a:t>Body Level Two</a:t>
            </a:r>
          </a:p>
          <a:p>
            <a:pPr lvl="2"/>
            <a:r>
              <a:t>Body Level Three</a:t>
            </a:r>
          </a:p>
          <a:p>
            <a:pPr lvl="3"/>
            <a:r>
              <a:t>Body Level Four</a:t>
            </a:r>
          </a:p>
          <a:p>
            <a:pPr lvl="4"/>
            <a:r>
              <a:t>Body Level Five</a:t>
            </a:r>
          </a:p>
        </p:txBody>
      </p:sp>
      <p:sp>
        <p:nvSpPr>
          <p:cNvPr id="48" name="Slide Number"/>
          <p:cNvSpPr txBox="1">
            <a:spLocks noGrp="1"/>
          </p:cNvSpPr>
          <p:nvPr>
            <p:ph type="sldNum" sz="quarter" idx="2"/>
          </p:nvPr>
        </p:nvSpPr>
        <p:spPr>
          <a:xfrm>
            <a:off x="11954104" y="13073062"/>
            <a:ext cx="466267" cy="477670"/>
          </a:xfrm>
          <a:prstGeom prst="rect">
            <a:avLst/>
          </a:prstGeom>
        </p:spPr>
        <p:txBody>
          <a:bodyPr lIns="71436" tIns="71436" rIns="71436" bIns="71436"/>
          <a:lstStyle>
            <a:lvl1pPr defTabSz="821530">
              <a:defRPr sz="2200" b="0">
                <a:solidFill>
                  <a:srgbClr val="000000"/>
                </a:solidFill>
                <a:latin typeface="Helvetica Neue Light"/>
                <a:ea typeface="Helvetica Neue Light"/>
                <a:cs typeface="Helvetica Neue Light"/>
                <a:sym typeface="Helvetica Neue Light"/>
              </a:defRPr>
            </a:lvl1p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55" name="Image"/>
          <p:cNvSpPr>
            <a:spLocks noGrp="1"/>
          </p:cNvSpPr>
          <p:nvPr>
            <p:ph type="pic" sz="quarter" idx="13"/>
          </p:nvPr>
        </p:nvSpPr>
        <p:spPr>
          <a:xfrm>
            <a:off x="12495609" y="3643312"/>
            <a:ext cx="7500939" cy="8840393"/>
          </a:xfrm>
          <a:prstGeom prst="rect">
            <a:avLst/>
          </a:prstGeom>
        </p:spPr>
        <p:txBody>
          <a:bodyPr lIns="91439" tIns="45719" rIns="91439" bIns="45719">
            <a:noAutofit/>
          </a:bodyPr>
          <a:lstStyle/>
          <a:p>
            <a:endParaRPr/>
          </a:p>
        </p:txBody>
      </p:sp>
      <p:sp>
        <p:nvSpPr>
          <p:cNvPr id="56" name="Title Text"/>
          <p:cNvSpPr txBox="1">
            <a:spLocks noGrp="1"/>
          </p:cNvSpPr>
          <p:nvPr>
            <p:ph type="title"/>
          </p:nvPr>
        </p:nvSpPr>
        <p:spPr>
          <a:xfrm>
            <a:off x="4387453" y="357186"/>
            <a:ext cx="15609094" cy="3036096"/>
          </a:xfrm>
          <a:prstGeom prst="rect">
            <a:avLst/>
          </a:prstGeom>
        </p:spPr>
        <p:txBody>
          <a:bodyPr lIns="71436" tIns="71436" rIns="71436" bIns="71436"/>
          <a:lstStyle>
            <a:lvl1pPr algn="ctr" defTabSz="821530">
              <a:lnSpc>
                <a:spcPct val="100000"/>
              </a:lnSpc>
              <a:defRPr sz="11200">
                <a:solidFill>
                  <a:srgbClr val="000000"/>
                </a:solidFill>
                <a:latin typeface="Helvetica Neue Medium"/>
                <a:ea typeface="Helvetica Neue Medium"/>
                <a:cs typeface="Helvetica Neue Medium"/>
                <a:sym typeface="Helvetica Neue Medium"/>
              </a:defRPr>
            </a:lvl1pPr>
          </a:lstStyle>
          <a:p>
            <a:r>
              <a:t>Title Text</a:t>
            </a:r>
          </a:p>
        </p:txBody>
      </p:sp>
      <p:sp>
        <p:nvSpPr>
          <p:cNvPr id="57" name="Body Level One…"/>
          <p:cNvSpPr txBox="1">
            <a:spLocks noGrp="1"/>
          </p:cNvSpPr>
          <p:nvPr>
            <p:ph type="body" sz="quarter" idx="1"/>
          </p:nvPr>
        </p:nvSpPr>
        <p:spPr>
          <a:xfrm>
            <a:off x="4387453" y="3643312"/>
            <a:ext cx="7500939" cy="8840393"/>
          </a:xfrm>
          <a:prstGeom prst="rect">
            <a:avLst/>
          </a:prstGeom>
        </p:spPr>
        <p:txBody>
          <a:bodyPr lIns="71436" tIns="71436" rIns="71436" bIns="71436" anchor="ctr"/>
          <a:lstStyle>
            <a:lvl1pPr marL="465363" indent="-465363" defTabSz="821530">
              <a:lnSpc>
                <a:spcPct val="100000"/>
              </a:lnSpc>
              <a:spcBef>
                <a:spcPts val="4500"/>
              </a:spcBef>
              <a:buSzPct val="145000"/>
              <a:buFontTx/>
              <a:defRPr sz="3800">
                <a:solidFill>
                  <a:srgbClr val="000000"/>
                </a:solidFill>
                <a:latin typeface="+mj-lt"/>
                <a:ea typeface="+mj-ea"/>
                <a:cs typeface="+mj-cs"/>
                <a:sym typeface="Helvetica Neue"/>
              </a:defRPr>
            </a:lvl1pPr>
            <a:lvl2pPr marL="808263" indent="-465363" defTabSz="821530">
              <a:lnSpc>
                <a:spcPct val="100000"/>
              </a:lnSpc>
              <a:spcBef>
                <a:spcPts val="4500"/>
              </a:spcBef>
              <a:buSzPct val="145000"/>
              <a:buFontTx/>
              <a:defRPr sz="3800">
                <a:solidFill>
                  <a:srgbClr val="000000"/>
                </a:solidFill>
                <a:latin typeface="+mj-lt"/>
                <a:ea typeface="+mj-ea"/>
                <a:cs typeface="+mj-cs"/>
                <a:sym typeface="Helvetica Neue"/>
              </a:defRPr>
            </a:lvl2pPr>
            <a:lvl3pPr marL="1151164" indent="-465363" defTabSz="821530">
              <a:lnSpc>
                <a:spcPct val="100000"/>
              </a:lnSpc>
              <a:spcBef>
                <a:spcPts val="4500"/>
              </a:spcBef>
              <a:buSzPct val="145000"/>
              <a:buFontTx/>
              <a:defRPr sz="3800">
                <a:solidFill>
                  <a:srgbClr val="000000"/>
                </a:solidFill>
                <a:latin typeface="+mj-lt"/>
                <a:ea typeface="+mj-ea"/>
                <a:cs typeface="+mj-cs"/>
                <a:sym typeface="Helvetica Neue"/>
              </a:defRPr>
            </a:lvl3pPr>
            <a:lvl4pPr marL="1494064" indent="-465364" defTabSz="821530">
              <a:lnSpc>
                <a:spcPct val="100000"/>
              </a:lnSpc>
              <a:spcBef>
                <a:spcPts val="4500"/>
              </a:spcBef>
              <a:buSzPct val="145000"/>
              <a:buFontTx/>
              <a:defRPr sz="3800">
                <a:solidFill>
                  <a:srgbClr val="000000"/>
                </a:solidFill>
                <a:latin typeface="+mj-lt"/>
                <a:ea typeface="+mj-ea"/>
                <a:cs typeface="+mj-cs"/>
                <a:sym typeface="Helvetica Neue"/>
              </a:defRPr>
            </a:lvl4pPr>
            <a:lvl5pPr marL="1836964" indent="-465364" defTabSz="821530">
              <a:lnSpc>
                <a:spcPct val="100000"/>
              </a:lnSpc>
              <a:spcBef>
                <a:spcPts val="4500"/>
              </a:spcBef>
              <a:buSzPct val="145000"/>
              <a:buFontTx/>
              <a:defRPr sz="3800">
                <a:solidFill>
                  <a:srgbClr val="000000"/>
                </a:solidFill>
                <a:latin typeface="+mj-lt"/>
                <a:ea typeface="+mj-ea"/>
                <a:cs typeface="+mj-cs"/>
                <a:sym typeface="Helvetica Neue"/>
              </a:defRPr>
            </a:lvl5pPr>
          </a:lstStyle>
          <a:p>
            <a:r>
              <a:t>Body Level One</a:t>
            </a:r>
          </a:p>
          <a:p>
            <a:pPr lvl="1"/>
            <a:r>
              <a:t>Body Level Two</a:t>
            </a:r>
          </a:p>
          <a:p>
            <a:pPr lvl="2"/>
            <a:r>
              <a:t>Body Level Three</a:t>
            </a:r>
          </a:p>
          <a:p>
            <a:pPr lvl="3"/>
            <a:r>
              <a:t>Body Level Four</a:t>
            </a:r>
          </a:p>
          <a:p>
            <a:pPr lvl="4"/>
            <a:r>
              <a:t>Body Level Five</a:t>
            </a:r>
          </a:p>
        </p:txBody>
      </p:sp>
      <p:sp>
        <p:nvSpPr>
          <p:cNvPr id="58" name="Slide Number"/>
          <p:cNvSpPr txBox="1">
            <a:spLocks noGrp="1"/>
          </p:cNvSpPr>
          <p:nvPr>
            <p:ph type="sldNum" sz="quarter" idx="2"/>
          </p:nvPr>
        </p:nvSpPr>
        <p:spPr>
          <a:xfrm>
            <a:off x="11954104" y="13073062"/>
            <a:ext cx="466267" cy="473075"/>
          </a:xfrm>
          <a:prstGeom prst="rect">
            <a:avLst/>
          </a:prstGeom>
        </p:spPr>
        <p:txBody>
          <a:bodyPr lIns="71436" tIns="71436" rIns="71436" bIns="71436"/>
          <a:lstStyle>
            <a:lvl1pPr defTabSz="821530">
              <a:defRPr sz="2200" b="0">
                <a:solidFill>
                  <a:srgbClr val="000000"/>
                </a:solidFill>
                <a:latin typeface="Helvetica Light"/>
                <a:ea typeface="Helvetica Light"/>
                <a:cs typeface="Helvetica Light"/>
                <a:sym typeface="Helvetica Light"/>
              </a:defRPr>
            </a:lvl1p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65" name="Body Level One…"/>
          <p:cNvSpPr txBox="1">
            <a:spLocks noGrp="1"/>
          </p:cNvSpPr>
          <p:nvPr>
            <p:ph type="body" idx="1"/>
          </p:nvPr>
        </p:nvSpPr>
        <p:spPr>
          <a:xfrm>
            <a:off x="4387453" y="1785936"/>
            <a:ext cx="15609094" cy="10144127"/>
          </a:xfrm>
          <a:prstGeom prst="rect">
            <a:avLst/>
          </a:prstGeom>
        </p:spPr>
        <p:txBody>
          <a:bodyPr lIns="71436" tIns="71436" rIns="71436" bIns="71436" anchor="ctr"/>
          <a:lstStyle>
            <a:lvl1pPr marL="611187" indent="-611187" defTabSz="821530">
              <a:lnSpc>
                <a:spcPct val="100000"/>
              </a:lnSpc>
              <a:spcBef>
                <a:spcPts val="5900"/>
              </a:spcBef>
              <a:buSzPct val="145000"/>
              <a:buFontTx/>
              <a:defRPr sz="4400">
                <a:solidFill>
                  <a:srgbClr val="000000"/>
                </a:solidFill>
                <a:latin typeface="+mj-lt"/>
                <a:ea typeface="+mj-ea"/>
                <a:cs typeface="+mj-cs"/>
                <a:sym typeface="Helvetica Neue"/>
              </a:defRPr>
            </a:lvl1pPr>
            <a:lvl2pPr marL="1055687" indent="-611187" defTabSz="821530">
              <a:lnSpc>
                <a:spcPct val="100000"/>
              </a:lnSpc>
              <a:spcBef>
                <a:spcPts val="5900"/>
              </a:spcBef>
              <a:buSzPct val="145000"/>
              <a:buFontTx/>
              <a:defRPr sz="4400">
                <a:solidFill>
                  <a:srgbClr val="000000"/>
                </a:solidFill>
                <a:latin typeface="+mj-lt"/>
                <a:ea typeface="+mj-ea"/>
                <a:cs typeface="+mj-cs"/>
                <a:sym typeface="Helvetica Neue"/>
              </a:defRPr>
            </a:lvl2pPr>
            <a:lvl3pPr marL="1500187" indent="-611187" defTabSz="821530">
              <a:lnSpc>
                <a:spcPct val="100000"/>
              </a:lnSpc>
              <a:spcBef>
                <a:spcPts val="5900"/>
              </a:spcBef>
              <a:buSzPct val="145000"/>
              <a:buFontTx/>
              <a:defRPr sz="4400">
                <a:solidFill>
                  <a:srgbClr val="000000"/>
                </a:solidFill>
                <a:latin typeface="+mj-lt"/>
                <a:ea typeface="+mj-ea"/>
                <a:cs typeface="+mj-cs"/>
                <a:sym typeface="Helvetica Neue"/>
              </a:defRPr>
            </a:lvl3pPr>
            <a:lvl4pPr marL="1944686" indent="-611187" defTabSz="821530">
              <a:lnSpc>
                <a:spcPct val="100000"/>
              </a:lnSpc>
              <a:spcBef>
                <a:spcPts val="5900"/>
              </a:spcBef>
              <a:buSzPct val="145000"/>
              <a:buFontTx/>
              <a:defRPr sz="4400">
                <a:solidFill>
                  <a:srgbClr val="000000"/>
                </a:solidFill>
                <a:latin typeface="+mj-lt"/>
                <a:ea typeface="+mj-ea"/>
                <a:cs typeface="+mj-cs"/>
                <a:sym typeface="Helvetica Neue"/>
              </a:defRPr>
            </a:lvl4pPr>
            <a:lvl5pPr marL="2389186" indent="-611186" defTabSz="821530">
              <a:lnSpc>
                <a:spcPct val="100000"/>
              </a:lnSpc>
              <a:spcBef>
                <a:spcPts val="5900"/>
              </a:spcBef>
              <a:buSzPct val="145000"/>
              <a:buFontTx/>
              <a:defRPr sz="4400">
                <a:solidFill>
                  <a:srgbClr val="000000"/>
                </a:solidFill>
                <a:latin typeface="+mj-lt"/>
                <a:ea typeface="+mj-ea"/>
                <a:cs typeface="+mj-cs"/>
                <a:sym typeface="Helvetica Neue"/>
              </a:defRPr>
            </a:lvl5pPr>
          </a:lstStyle>
          <a:p>
            <a:r>
              <a:t>Body Level One</a:t>
            </a:r>
          </a:p>
          <a:p>
            <a:pPr lvl="1"/>
            <a:r>
              <a:t>Body Level Two</a:t>
            </a:r>
          </a:p>
          <a:p>
            <a:pPr lvl="2"/>
            <a:r>
              <a:t>Body Level Three</a:t>
            </a:r>
          </a:p>
          <a:p>
            <a:pPr lvl="3"/>
            <a:r>
              <a:t>Body Level Four</a:t>
            </a:r>
          </a:p>
          <a:p>
            <a:pPr lvl="4"/>
            <a:r>
              <a:t>Body Level Five</a:t>
            </a:r>
          </a:p>
        </p:txBody>
      </p:sp>
      <p:sp>
        <p:nvSpPr>
          <p:cNvPr id="66" name="Slide Number"/>
          <p:cNvSpPr txBox="1">
            <a:spLocks noGrp="1"/>
          </p:cNvSpPr>
          <p:nvPr>
            <p:ph type="sldNum" sz="quarter" idx="2"/>
          </p:nvPr>
        </p:nvSpPr>
        <p:spPr>
          <a:xfrm>
            <a:off x="11954104" y="13073062"/>
            <a:ext cx="466267" cy="477670"/>
          </a:xfrm>
          <a:prstGeom prst="rect">
            <a:avLst/>
          </a:prstGeom>
        </p:spPr>
        <p:txBody>
          <a:bodyPr lIns="71436" tIns="71436" rIns="71436" bIns="71436"/>
          <a:lstStyle>
            <a:lvl1pPr defTabSz="821530">
              <a:defRPr sz="2200" b="0">
                <a:solidFill>
                  <a:srgbClr val="000000"/>
                </a:solidFill>
                <a:latin typeface="Helvetica Neue Light"/>
                <a:ea typeface="Helvetica Neue Light"/>
                <a:cs typeface="Helvetica Neue Light"/>
                <a:sym typeface="Helvetica Neue Light"/>
              </a:defRPr>
            </a:lvl1p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73" name="Image"/>
          <p:cNvSpPr>
            <a:spLocks noGrp="1"/>
          </p:cNvSpPr>
          <p:nvPr>
            <p:ph type="pic" sz="quarter" idx="13"/>
          </p:nvPr>
        </p:nvSpPr>
        <p:spPr>
          <a:xfrm>
            <a:off x="12495609" y="7161609"/>
            <a:ext cx="7500939" cy="5304236"/>
          </a:xfrm>
          <a:prstGeom prst="rect">
            <a:avLst/>
          </a:prstGeom>
        </p:spPr>
        <p:txBody>
          <a:bodyPr lIns="91439" tIns="45719" rIns="91439" bIns="45719">
            <a:noAutofit/>
          </a:bodyPr>
          <a:lstStyle/>
          <a:p>
            <a:endParaRPr/>
          </a:p>
        </p:txBody>
      </p:sp>
      <p:sp>
        <p:nvSpPr>
          <p:cNvPr id="74" name="Image"/>
          <p:cNvSpPr>
            <a:spLocks noGrp="1"/>
          </p:cNvSpPr>
          <p:nvPr>
            <p:ph type="pic" sz="quarter" idx="14"/>
          </p:nvPr>
        </p:nvSpPr>
        <p:spPr>
          <a:xfrm>
            <a:off x="12495609" y="1250155"/>
            <a:ext cx="7500939" cy="5304237"/>
          </a:xfrm>
          <a:prstGeom prst="rect">
            <a:avLst/>
          </a:prstGeom>
        </p:spPr>
        <p:txBody>
          <a:bodyPr lIns="91439" tIns="45719" rIns="91439" bIns="45719">
            <a:noAutofit/>
          </a:bodyPr>
          <a:lstStyle/>
          <a:p>
            <a:endParaRPr/>
          </a:p>
        </p:txBody>
      </p:sp>
      <p:sp>
        <p:nvSpPr>
          <p:cNvPr id="75" name="Image"/>
          <p:cNvSpPr>
            <a:spLocks noGrp="1"/>
          </p:cNvSpPr>
          <p:nvPr>
            <p:ph type="pic" sz="half" idx="15"/>
          </p:nvPr>
        </p:nvSpPr>
        <p:spPr>
          <a:xfrm>
            <a:off x="4387453" y="1250155"/>
            <a:ext cx="7500939" cy="11215690"/>
          </a:xfrm>
          <a:prstGeom prst="rect">
            <a:avLst/>
          </a:prstGeom>
        </p:spPr>
        <p:txBody>
          <a:bodyPr lIns="91439" tIns="45719" rIns="91439" bIns="45719">
            <a:noAutofit/>
          </a:bodyPr>
          <a:lstStyle/>
          <a:p>
            <a:endParaRPr/>
          </a:p>
        </p:txBody>
      </p:sp>
      <p:sp>
        <p:nvSpPr>
          <p:cNvPr id="76" name="Slide Number"/>
          <p:cNvSpPr txBox="1">
            <a:spLocks noGrp="1"/>
          </p:cNvSpPr>
          <p:nvPr>
            <p:ph type="sldNum" sz="quarter" idx="2"/>
          </p:nvPr>
        </p:nvSpPr>
        <p:spPr>
          <a:xfrm>
            <a:off x="11954104" y="13073062"/>
            <a:ext cx="466267" cy="477670"/>
          </a:xfrm>
          <a:prstGeom prst="rect">
            <a:avLst/>
          </a:prstGeom>
        </p:spPr>
        <p:txBody>
          <a:bodyPr lIns="71436" tIns="71436" rIns="71436" bIns="71436"/>
          <a:lstStyle>
            <a:lvl1pPr defTabSz="821530">
              <a:defRPr sz="2200" b="0">
                <a:solidFill>
                  <a:srgbClr val="000000"/>
                </a:solidFill>
                <a:latin typeface="Helvetica Neue Light"/>
                <a:ea typeface="Helvetica Neue Light"/>
                <a:cs typeface="Helvetica Neue Light"/>
                <a:sym typeface="Helvetica Neue Light"/>
              </a:defRPr>
            </a:lvl1p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83" name="Body Level One…"/>
          <p:cNvSpPr txBox="1">
            <a:spLocks noGrp="1"/>
          </p:cNvSpPr>
          <p:nvPr>
            <p:ph type="body" sz="quarter" idx="1"/>
          </p:nvPr>
        </p:nvSpPr>
        <p:spPr>
          <a:xfrm>
            <a:off x="4833937" y="8947546"/>
            <a:ext cx="14716127" cy="647702"/>
          </a:xfrm>
          <a:prstGeom prst="rect">
            <a:avLst/>
          </a:prstGeom>
        </p:spPr>
        <p:txBody>
          <a:bodyPr lIns="71436" tIns="71436" rIns="71436" bIns="71436"/>
          <a:lstStyle>
            <a:lvl1pPr marL="0" indent="0" algn="ctr" defTabSz="821530">
              <a:lnSpc>
                <a:spcPct val="100000"/>
              </a:lnSpc>
              <a:spcBef>
                <a:spcPts val="0"/>
              </a:spcBef>
              <a:buSzTx/>
              <a:buFontTx/>
              <a:buNone/>
              <a:defRPr sz="3200" i="1">
                <a:solidFill>
                  <a:srgbClr val="000000"/>
                </a:solidFill>
                <a:latin typeface="+mj-lt"/>
                <a:ea typeface="+mj-ea"/>
                <a:cs typeface="+mj-cs"/>
                <a:sym typeface="Helvetica Neue"/>
              </a:defRPr>
            </a:lvl1pPr>
            <a:lvl2pPr marL="888999" indent="-444499" algn="ctr" defTabSz="821530">
              <a:lnSpc>
                <a:spcPct val="100000"/>
              </a:lnSpc>
              <a:spcBef>
                <a:spcPts val="0"/>
              </a:spcBef>
              <a:buSzPct val="145000"/>
              <a:buFontTx/>
              <a:defRPr sz="3200" i="1">
                <a:solidFill>
                  <a:srgbClr val="000000"/>
                </a:solidFill>
                <a:latin typeface="+mj-lt"/>
                <a:ea typeface="+mj-ea"/>
                <a:cs typeface="+mj-cs"/>
                <a:sym typeface="Helvetica Neue"/>
              </a:defRPr>
            </a:lvl2pPr>
            <a:lvl3pPr marL="1333499" indent="-444499" algn="ctr" defTabSz="821530">
              <a:lnSpc>
                <a:spcPct val="100000"/>
              </a:lnSpc>
              <a:spcBef>
                <a:spcPts val="0"/>
              </a:spcBef>
              <a:buSzPct val="145000"/>
              <a:buFontTx/>
              <a:defRPr sz="3200" i="1">
                <a:solidFill>
                  <a:srgbClr val="000000"/>
                </a:solidFill>
                <a:latin typeface="+mj-lt"/>
                <a:ea typeface="+mj-ea"/>
                <a:cs typeface="+mj-cs"/>
                <a:sym typeface="Helvetica Neue"/>
              </a:defRPr>
            </a:lvl3pPr>
            <a:lvl4pPr marL="1777999" indent="-444499" algn="ctr" defTabSz="821530">
              <a:lnSpc>
                <a:spcPct val="100000"/>
              </a:lnSpc>
              <a:spcBef>
                <a:spcPts val="0"/>
              </a:spcBef>
              <a:buSzPct val="145000"/>
              <a:buFontTx/>
              <a:defRPr sz="3200" i="1">
                <a:solidFill>
                  <a:srgbClr val="000000"/>
                </a:solidFill>
                <a:latin typeface="+mj-lt"/>
                <a:ea typeface="+mj-ea"/>
                <a:cs typeface="+mj-cs"/>
                <a:sym typeface="Helvetica Neue"/>
              </a:defRPr>
            </a:lvl4pPr>
            <a:lvl5pPr marL="2222499" indent="-444499" algn="ctr" defTabSz="821530">
              <a:lnSpc>
                <a:spcPct val="100000"/>
              </a:lnSpc>
              <a:spcBef>
                <a:spcPts val="0"/>
              </a:spcBef>
              <a:buSzPct val="145000"/>
              <a:buFontTx/>
              <a:defRPr sz="3200" i="1">
                <a:solidFill>
                  <a:srgbClr val="000000"/>
                </a:solidFill>
                <a:latin typeface="+mj-lt"/>
                <a:ea typeface="+mj-ea"/>
                <a:cs typeface="+mj-cs"/>
                <a:sym typeface="Helvetica Neue"/>
              </a:defRPr>
            </a:lvl5pPr>
          </a:lstStyle>
          <a:p>
            <a:r>
              <a:t>Body Level One</a:t>
            </a:r>
          </a:p>
          <a:p>
            <a:pPr lvl="1"/>
            <a:r>
              <a:t>Body Level Two</a:t>
            </a:r>
          </a:p>
          <a:p>
            <a:pPr lvl="2"/>
            <a:r>
              <a:t>Body Level Three</a:t>
            </a:r>
          </a:p>
          <a:p>
            <a:pPr lvl="3"/>
            <a:r>
              <a:t>Body Level Four</a:t>
            </a:r>
          </a:p>
          <a:p>
            <a:pPr lvl="4"/>
            <a:r>
              <a:t>Body Level Five</a:t>
            </a:r>
          </a:p>
        </p:txBody>
      </p:sp>
      <p:sp>
        <p:nvSpPr>
          <p:cNvPr id="84" name="“Type a quote here.”"/>
          <p:cNvSpPr txBox="1">
            <a:spLocks noGrp="1"/>
          </p:cNvSpPr>
          <p:nvPr>
            <p:ph type="body" sz="quarter" idx="13"/>
          </p:nvPr>
        </p:nvSpPr>
        <p:spPr>
          <a:xfrm>
            <a:off x="4833937" y="5997575"/>
            <a:ext cx="14716128" cy="863601"/>
          </a:xfrm>
          <a:prstGeom prst="rect">
            <a:avLst/>
          </a:prstGeom>
        </p:spPr>
        <p:txBody>
          <a:bodyPr lIns="71436" tIns="71436" rIns="71436" bIns="71436" anchor="ctr"/>
          <a:lstStyle/>
          <a:p>
            <a:pPr marL="0" indent="0" algn="ctr" defTabSz="821530">
              <a:lnSpc>
                <a:spcPct val="100000"/>
              </a:lnSpc>
              <a:spcBef>
                <a:spcPts val="0"/>
              </a:spcBef>
              <a:buSzTx/>
              <a:buFontTx/>
              <a:buNone/>
              <a:defRPr sz="4600">
                <a:solidFill>
                  <a:srgbClr val="000000"/>
                </a:solidFill>
                <a:latin typeface="Helvetica Neue Medium"/>
                <a:ea typeface="Helvetica Neue Medium"/>
                <a:cs typeface="Helvetica Neue Medium"/>
                <a:sym typeface="Helvetica Neue Medium"/>
              </a:defRPr>
            </a:pPr>
            <a:endParaRPr/>
          </a:p>
        </p:txBody>
      </p:sp>
      <p:sp>
        <p:nvSpPr>
          <p:cNvPr id="85" name="Slide Number"/>
          <p:cNvSpPr txBox="1">
            <a:spLocks noGrp="1"/>
          </p:cNvSpPr>
          <p:nvPr>
            <p:ph type="sldNum" sz="quarter" idx="2"/>
          </p:nvPr>
        </p:nvSpPr>
        <p:spPr>
          <a:xfrm>
            <a:off x="11954104" y="13073062"/>
            <a:ext cx="466267" cy="477670"/>
          </a:xfrm>
          <a:prstGeom prst="rect">
            <a:avLst/>
          </a:prstGeom>
        </p:spPr>
        <p:txBody>
          <a:bodyPr lIns="71436" tIns="71436" rIns="71436" bIns="71436"/>
          <a:lstStyle>
            <a:lvl1pPr defTabSz="821530">
              <a:defRPr sz="2200" b="0">
                <a:solidFill>
                  <a:srgbClr val="000000"/>
                </a:solidFill>
                <a:latin typeface="Helvetica Neue Light"/>
                <a:ea typeface="Helvetica Neue Light"/>
                <a:cs typeface="Helvetica Neue Light"/>
                <a:sym typeface="Helvetica Neue Light"/>
              </a:defRPr>
            </a:lvl1p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92" name="Image"/>
          <p:cNvSpPr>
            <a:spLocks noGrp="1"/>
          </p:cNvSpPr>
          <p:nvPr>
            <p:ph type="pic" idx="13"/>
          </p:nvPr>
        </p:nvSpPr>
        <p:spPr>
          <a:xfrm>
            <a:off x="3048000" y="0"/>
            <a:ext cx="18288000" cy="13716000"/>
          </a:xfrm>
          <a:prstGeom prst="rect">
            <a:avLst/>
          </a:prstGeom>
        </p:spPr>
        <p:txBody>
          <a:bodyPr lIns="91439" tIns="45719" rIns="91439" bIns="45719">
            <a:noAutofit/>
          </a:bodyPr>
          <a:lstStyle/>
          <a:p>
            <a:endParaRPr/>
          </a:p>
        </p:txBody>
      </p:sp>
      <p:sp>
        <p:nvSpPr>
          <p:cNvPr id="93" name="Slide Number"/>
          <p:cNvSpPr txBox="1">
            <a:spLocks noGrp="1"/>
          </p:cNvSpPr>
          <p:nvPr>
            <p:ph type="sldNum" sz="quarter" idx="2"/>
          </p:nvPr>
        </p:nvSpPr>
        <p:spPr>
          <a:xfrm>
            <a:off x="11954104" y="13073062"/>
            <a:ext cx="466267" cy="477670"/>
          </a:xfrm>
          <a:prstGeom prst="rect">
            <a:avLst/>
          </a:prstGeom>
        </p:spPr>
        <p:txBody>
          <a:bodyPr lIns="71436" tIns="71436" rIns="71436" bIns="71436"/>
          <a:lstStyle>
            <a:lvl1pPr defTabSz="821530">
              <a:defRPr sz="2200" b="0">
                <a:solidFill>
                  <a:srgbClr val="000000"/>
                </a:solidFill>
                <a:latin typeface="Helvetica Neue Light"/>
                <a:ea typeface="Helvetica Neue Light"/>
                <a:cs typeface="Helvetica Neue Light"/>
                <a:sym typeface="Helvetica Neue Light"/>
              </a:defRPr>
            </a:lvl1p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1224914" y="184149"/>
            <a:ext cx="21934171" cy="301625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421" tIns="91421" rIns="91421" bIns="91421" anchor="ctr">
            <a:normAutofit/>
          </a:bodyPr>
          <a:lstStyle/>
          <a:p>
            <a:r>
              <a:t>Title Text</a:t>
            </a:r>
          </a:p>
        </p:txBody>
      </p:sp>
      <p:sp>
        <p:nvSpPr>
          <p:cNvPr id="3" name="Body Level One…"/>
          <p:cNvSpPr txBox="1">
            <a:spLocks noGrp="1"/>
          </p:cNvSpPr>
          <p:nvPr>
            <p:ph type="body" idx="1"/>
          </p:nvPr>
        </p:nvSpPr>
        <p:spPr>
          <a:xfrm>
            <a:off x="1224914" y="3200400"/>
            <a:ext cx="21934171" cy="105156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421" tIns="91421" rIns="91421" bIns="91421">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23224596" y="607069"/>
            <a:ext cx="591044" cy="614609"/>
          </a:xfrm>
          <a:prstGeom prst="rect">
            <a:avLst/>
          </a:prstGeom>
          <a:ln w="12700">
            <a:miter lim="400000"/>
          </a:ln>
        </p:spPr>
        <p:txBody>
          <a:bodyPr wrap="none" lIns="91404" tIns="91404" rIns="91404" bIns="91404">
            <a:spAutoFit/>
          </a:bodyPr>
          <a:lstStyle>
            <a:lvl1pPr defTabSz="1828433">
              <a:defRPr sz="2800" b="1">
                <a:solidFill>
                  <a:srgbClr val="535353"/>
                </a:solidFill>
                <a:latin typeface="Lato Bold"/>
                <a:ea typeface="Lato Bold"/>
                <a:cs typeface="Lato Bold"/>
                <a:sym typeface="Lato Bold"/>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60" r:id="rId10"/>
    <p:sldLayoutId id="2147483665" r:id="rId11"/>
  </p:sldLayoutIdLst>
  <p:transition spd="med"/>
  <p:txStyles>
    <p:titleStyle>
      <a:lvl1pPr marL="0" marR="0" indent="0" algn="l" defTabSz="1828433" latinLnBrk="0">
        <a:lnSpc>
          <a:spcPct val="90000"/>
        </a:lnSpc>
        <a:spcBef>
          <a:spcPts val="0"/>
        </a:spcBef>
        <a:spcAft>
          <a:spcPts val="0"/>
        </a:spcAft>
        <a:buClrTx/>
        <a:buSzTx/>
        <a:buFontTx/>
        <a:buNone/>
        <a:tabLst/>
        <a:defRPr sz="6000" b="0" i="0" u="none" strike="noStrike" cap="none" spc="0" baseline="0">
          <a:solidFill>
            <a:srgbClr val="445469"/>
          </a:solidFill>
          <a:uFillTx/>
          <a:latin typeface="+mn-lt"/>
          <a:ea typeface="+mn-ea"/>
          <a:cs typeface="+mn-cs"/>
          <a:sym typeface="Helvetica"/>
        </a:defRPr>
      </a:lvl1pPr>
      <a:lvl2pPr marL="0" marR="0" indent="0" algn="l" defTabSz="1828433" latinLnBrk="0">
        <a:lnSpc>
          <a:spcPct val="90000"/>
        </a:lnSpc>
        <a:spcBef>
          <a:spcPts val="0"/>
        </a:spcBef>
        <a:spcAft>
          <a:spcPts val="0"/>
        </a:spcAft>
        <a:buClrTx/>
        <a:buSzTx/>
        <a:buFontTx/>
        <a:buNone/>
        <a:tabLst/>
        <a:defRPr sz="6000" b="0" i="0" u="none" strike="noStrike" cap="none" spc="0" baseline="0">
          <a:solidFill>
            <a:srgbClr val="445469"/>
          </a:solidFill>
          <a:uFillTx/>
          <a:latin typeface="+mn-lt"/>
          <a:ea typeface="+mn-ea"/>
          <a:cs typeface="+mn-cs"/>
          <a:sym typeface="Helvetica"/>
        </a:defRPr>
      </a:lvl2pPr>
      <a:lvl3pPr marL="0" marR="0" indent="0" algn="l" defTabSz="1828433" latinLnBrk="0">
        <a:lnSpc>
          <a:spcPct val="90000"/>
        </a:lnSpc>
        <a:spcBef>
          <a:spcPts val="0"/>
        </a:spcBef>
        <a:spcAft>
          <a:spcPts val="0"/>
        </a:spcAft>
        <a:buClrTx/>
        <a:buSzTx/>
        <a:buFontTx/>
        <a:buNone/>
        <a:tabLst/>
        <a:defRPr sz="6000" b="0" i="0" u="none" strike="noStrike" cap="none" spc="0" baseline="0">
          <a:solidFill>
            <a:srgbClr val="445469"/>
          </a:solidFill>
          <a:uFillTx/>
          <a:latin typeface="+mn-lt"/>
          <a:ea typeface="+mn-ea"/>
          <a:cs typeface="+mn-cs"/>
          <a:sym typeface="Helvetica"/>
        </a:defRPr>
      </a:lvl3pPr>
      <a:lvl4pPr marL="0" marR="0" indent="0" algn="l" defTabSz="1828433" latinLnBrk="0">
        <a:lnSpc>
          <a:spcPct val="90000"/>
        </a:lnSpc>
        <a:spcBef>
          <a:spcPts val="0"/>
        </a:spcBef>
        <a:spcAft>
          <a:spcPts val="0"/>
        </a:spcAft>
        <a:buClrTx/>
        <a:buSzTx/>
        <a:buFontTx/>
        <a:buNone/>
        <a:tabLst/>
        <a:defRPr sz="6000" b="0" i="0" u="none" strike="noStrike" cap="none" spc="0" baseline="0">
          <a:solidFill>
            <a:srgbClr val="445469"/>
          </a:solidFill>
          <a:uFillTx/>
          <a:latin typeface="+mn-lt"/>
          <a:ea typeface="+mn-ea"/>
          <a:cs typeface="+mn-cs"/>
          <a:sym typeface="Helvetica"/>
        </a:defRPr>
      </a:lvl4pPr>
      <a:lvl5pPr marL="0" marR="0" indent="0" algn="l" defTabSz="1828433" latinLnBrk="0">
        <a:lnSpc>
          <a:spcPct val="90000"/>
        </a:lnSpc>
        <a:spcBef>
          <a:spcPts val="0"/>
        </a:spcBef>
        <a:spcAft>
          <a:spcPts val="0"/>
        </a:spcAft>
        <a:buClrTx/>
        <a:buSzTx/>
        <a:buFontTx/>
        <a:buNone/>
        <a:tabLst/>
        <a:defRPr sz="6000" b="0" i="0" u="none" strike="noStrike" cap="none" spc="0" baseline="0">
          <a:solidFill>
            <a:srgbClr val="445469"/>
          </a:solidFill>
          <a:uFillTx/>
          <a:latin typeface="+mn-lt"/>
          <a:ea typeface="+mn-ea"/>
          <a:cs typeface="+mn-cs"/>
          <a:sym typeface="Helvetica"/>
        </a:defRPr>
      </a:lvl5pPr>
      <a:lvl6pPr marL="0" marR="0" indent="0" algn="l" defTabSz="1828433" latinLnBrk="0">
        <a:lnSpc>
          <a:spcPct val="90000"/>
        </a:lnSpc>
        <a:spcBef>
          <a:spcPts val="0"/>
        </a:spcBef>
        <a:spcAft>
          <a:spcPts val="0"/>
        </a:spcAft>
        <a:buClrTx/>
        <a:buSzTx/>
        <a:buFontTx/>
        <a:buNone/>
        <a:tabLst/>
        <a:defRPr sz="6000" b="0" i="0" u="none" strike="noStrike" cap="none" spc="0" baseline="0">
          <a:solidFill>
            <a:srgbClr val="445469"/>
          </a:solidFill>
          <a:uFillTx/>
          <a:latin typeface="+mn-lt"/>
          <a:ea typeface="+mn-ea"/>
          <a:cs typeface="+mn-cs"/>
          <a:sym typeface="Helvetica"/>
        </a:defRPr>
      </a:lvl6pPr>
      <a:lvl7pPr marL="0" marR="0" indent="0" algn="l" defTabSz="1828433" latinLnBrk="0">
        <a:lnSpc>
          <a:spcPct val="90000"/>
        </a:lnSpc>
        <a:spcBef>
          <a:spcPts val="0"/>
        </a:spcBef>
        <a:spcAft>
          <a:spcPts val="0"/>
        </a:spcAft>
        <a:buClrTx/>
        <a:buSzTx/>
        <a:buFontTx/>
        <a:buNone/>
        <a:tabLst/>
        <a:defRPr sz="6000" b="0" i="0" u="none" strike="noStrike" cap="none" spc="0" baseline="0">
          <a:solidFill>
            <a:srgbClr val="445469"/>
          </a:solidFill>
          <a:uFillTx/>
          <a:latin typeface="+mn-lt"/>
          <a:ea typeface="+mn-ea"/>
          <a:cs typeface="+mn-cs"/>
          <a:sym typeface="Helvetica"/>
        </a:defRPr>
      </a:lvl7pPr>
      <a:lvl8pPr marL="0" marR="0" indent="0" algn="l" defTabSz="1828433" latinLnBrk="0">
        <a:lnSpc>
          <a:spcPct val="90000"/>
        </a:lnSpc>
        <a:spcBef>
          <a:spcPts val="0"/>
        </a:spcBef>
        <a:spcAft>
          <a:spcPts val="0"/>
        </a:spcAft>
        <a:buClrTx/>
        <a:buSzTx/>
        <a:buFontTx/>
        <a:buNone/>
        <a:tabLst/>
        <a:defRPr sz="6000" b="0" i="0" u="none" strike="noStrike" cap="none" spc="0" baseline="0">
          <a:solidFill>
            <a:srgbClr val="445469"/>
          </a:solidFill>
          <a:uFillTx/>
          <a:latin typeface="+mn-lt"/>
          <a:ea typeface="+mn-ea"/>
          <a:cs typeface="+mn-cs"/>
          <a:sym typeface="Helvetica"/>
        </a:defRPr>
      </a:lvl8pPr>
      <a:lvl9pPr marL="0" marR="0" indent="0" algn="l" defTabSz="1828433" latinLnBrk="0">
        <a:lnSpc>
          <a:spcPct val="90000"/>
        </a:lnSpc>
        <a:spcBef>
          <a:spcPts val="0"/>
        </a:spcBef>
        <a:spcAft>
          <a:spcPts val="0"/>
        </a:spcAft>
        <a:buClrTx/>
        <a:buSzTx/>
        <a:buFontTx/>
        <a:buNone/>
        <a:tabLst/>
        <a:defRPr sz="6000" b="0" i="0" u="none" strike="noStrike" cap="none" spc="0" baseline="0">
          <a:solidFill>
            <a:srgbClr val="445469"/>
          </a:solidFill>
          <a:uFillTx/>
          <a:latin typeface="+mn-lt"/>
          <a:ea typeface="+mn-ea"/>
          <a:cs typeface="+mn-cs"/>
          <a:sym typeface="Helvetica"/>
        </a:defRPr>
      </a:lvl9pPr>
    </p:titleStyle>
    <p:bodyStyle>
      <a:lvl1pPr marL="457109" marR="0" indent="-457109" algn="l" defTabSz="1828433" latinLnBrk="0">
        <a:lnSpc>
          <a:spcPct val="90000"/>
        </a:lnSpc>
        <a:spcBef>
          <a:spcPts val="2000"/>
        </a:spcBef>
        <a:spcAft>
          <a:spcPts val="0"/>
        </a:spcAft>
        <a:buClrTx/>
        <a:buSzPct val="100000"/>
        <a:buFont typeface="Arial"/>
        <a:buChar char="•"/>
        <a:tabLst/>
        <a:defRPr sz="4800" b="0" i="0" u="none" strike="noStrike" cap="none" spc="0" baseline="0">
          <a:solidFill>
            <a:srgbClr val="445469"/>
          </a:solidFill>
          <a:uFillTx/>
          <a:latin typeface="+mn-lt"/>
          <a:ea typeface="+mn-ea"/>
          <a:cs typeface="+mn-cs"/>
          <a:sym typeface="Helvetica"/>
        </a:defRPr>
      </a:lvl1pPr>
      <a:lvl2pPr marL="1462747" marR="0" indent="-548530" algn="l" defTabSz="1828433" latinLnBrk="0">
        <a:lnSpc>
          <a:spcPct val="90000"/>
        </a:lnSpc>
        <a:spcBef>
          <a:spcPts val="2000"/>
        </a:spcBef>
        <a:spcAft>
          <a:spcPts val="0"/>
        </a:spcAft>
        <a:buClrTx/>
        <a:buSzPct val="100000"/>
        <a:buFont typeface="Arial"/>
        <a:buChar char="•"/>
        <a:tabLst/>
        <a:defRPr sz="4800" b="0" i="0" u="none" strike="noStrike" cap="none" spc="0" baseline="0">
          <a:solidFill>
            <a:srgbClr val="445469"/>
          </a:solidFill>
          <a:uFillTx/>
          <a:latin typeface="+mn-lt"/>
          <a:ea typeface="+mn-ea"/>
          <a:cs typeface="+mn-cs"/>
          <a:sym typeface="Helvetica"/>
        </a:defRPr>
      </a:lvl2pPr>
      <a:lvl3pPr marL="2437912" marR="0" indent="-609478" algn="l" defTabSz="1828433" latinLnBrk="0">
        <a:lnSpc>
          <a:spcPct val="90000"/>
        </a:lnSpc>
        <a:spcBef>
          <a:spcPts val="2000"/>
        </a:spcBef>
        <a:spcAft>
          <a:spcPts val="0"/>
        </a:spcAft>
        <a:buClrTx/>
        <a:buSzPct val="100000"/>
        <a:buFont typeface="Arial"/>
        <a:buChar char="•"/>
        <a:tabLst/>
        <a:defRPr sz="4800" b="0" i="0" u="none" strike="noStrike" cap="none" spc="0" baseline="0">
          <a:solidFill>
            <a:srgbClr val="445469"/>
          </a:solidFill>
          <a:uFillTx/>
          <a:latin typeface="+mn-lt"/>
          <a:ea typeface="+mn-ea"/>
          <a:cs typeface="+mn-cs"/>
          <a:sym typeface="Helvetica"/>
        </a:defRPr>
      </a:lvl3pPr>
      <a:lvl4pPr marL="3428314" marR="0" indent="-685663" algn="l" defTabSz="1828433" latinLnBrk="0">
        <a:lnSpc>
          <a:spcPct val="90000"/>
        </a:lnSpc>
        <a:spcBef>
          <a:spcPts val="2000"/>
        </a:spcBef>
        <a:spcAft>
          <a:spcPts val="0"/>
        </a:spcAft>
        <a:buClrTx/>
        <a:buSzPct val="100000"/>
        <a:buFont typeface="Arial"/>
        <a:buChar char="•"/>
        <a:tabLst/>
        <a:defRPr sz="4800" b="0" i="0" u="none" strike="noStrike" cap="none" spc="0" baseline="0">
          <a:solidFill>
            <a:srgbClr val="445469"/>
          </a:solidFill>
          <a:uFillTx/>
          <a:latin typeface="+mn-lt"/>
          <a:ea typeface="+mn-ea"/>
          <a:cs typeface="+mn-cs"/>
          <a:sym typeface="Helvetica"/>
        </a:defRPr>
      </a:lvl4pPr>
      <a:lvl5pPr marL="4342531" marR="0" indent="-685663" algn="l" defTabSz="1828433" latinLnBrk="0">
        <a:lnSpc>
          <a:spcPct val="90000"/>
        </a:lnSpc>
        <a:spcBef>
          <a:spcPts val="2000"/>
        </a:spcBef>
        <a:spcAft>
          <a:spcPts val="0"/>
        </a:spcAft>
        <a:buClrTx/>
        <a:buSzPct val="100000"/>
        <a:buFont typeface="Arial"/>
        <a:buChar char="•"/>
        <a:tabLst/>
        <a:defRPr sz="4800" b="0" i="0" u="none" strike="noStrike" cap="none" spc="0" baseline="0">
          <a:solidFill>
            <a:srgbClr val="445469"/>
          </a:solidFill>
          <a:uFillTx/>
          <a:latin typeface="+mn-lt"/>
          <a:ea typeface="+mn-ea"/>
          <a:cs typeface="+mn-cs"/>
          <a:sym typeface="Helvetica"/>
        </a:defRPr>
      </a:lvl5pPr>
      <a:lvl6pPr marL="5180563" marR="0" indent="-609478" algn="l" defTabSz="1828433" latinLnBrk="0">
        <a:lnSpc>
          <a:spcPct val="90000"/>
        </a:lnSpc>
        <a:spcBef>
          <a:spcPts val="2000"/>
        </a:spcBef>
        <a:spcAft>
          <a:spcPts val="0"/>
        </a:spcAft>
        <a:buClrTx/>
        <a:buSzPct val="100000"/>
        <a:buFont typeface="Arial"/>
        <a:buChar char="•"/>
        <a:tabLst/>
        <a:defRPr sz="4800" b="0" i="0" u="none" strike="noStrike" cap="none" spc="0" baseline="0">
          <a:solidFill>
            <a:srgbClr val="445469"/>
          </a:solidFill>
          <a:uFillTx/>
          <a:latin typeface="+mn-lt"/>
          <a:ea typeface="+mn-ea"/>
          <a:cs typeface="+mn-cs"/>
          <a:sym typeface="Helvetica"/>
        </a:defRPr>
      </a:lvl6pPr>
      <a:lvl7pPr marL="6094780" marR="0" indent="-609478" algn="l" defTabSz="1828433" latinLnBrk="0">
        <a:lnSpc>
          <a:spcPct val="90000"/>
        </a:lnSpc>
        <a:spcBef>
          <a:spcPts val="2000"/>
        </a:spcBef>
        <a:spcAft>
          <a:spcPts val="0"/>
        </a:spcAft>
        <a:buClrTx/>
        <a:buSzPct val="100000"/>
        <a:buFont typeface="Arial"/>
        <a:buChar char="•"/>
        <a:tabLst/>
        <a:defRPr sz="4800" b="0" i="0" u="none" strike="noStrike" cap="none" spc="0" baseline="0">
          <a:solidFill>
            <a:srgbClr val="445469"/>
          </a:solidFill>
          <a:uFillTx/>
          <a:latin typeface="+mn-lt"/>
          <a:ea typeface="+mn-ea"/>
          <a:cs typeface="+mn-cs"/>
          <a:sym typeface="Helvetica"/>
        </a:defRPr>
      </a:lvl7pPr>
      <a:lvl8pPr marL="7008997" marR="0" indent="-609478" algn="l" defTabSz="1828433" latinLnBrk="0">
        <a:lnSpc>
          <a:spcPct val="90000"/>
        </a:lnSpc>
        <a:spcBef>
          <a:spcPts val="2000"/>
        </a:spcBef>
        <a:spcAft>
          <a:spcPts val="0"/>
        </a:spcAft>
        <a:buClrTx/>
        <a:buSzPct val="100000"/>
        <a:buFont typeface="Arial"/>
        <a:buChar char="•"/>
        <a:tabLst/>
        <a:defRPr sz="4800" b="0" i="0" u="none" strike="noStrike" cap="none" spc="0" baseline="0">
          <a:solidFill>
            <a:srgbClr val="445469"/>
          </a:solidFill>
          <a:uFillTx/>
          <a:latin typeface="+mn-lt"/>
          <a:ea typeface="+mn-ea"/>
          <a:cs typeface="+mn-cs"/>
          <a:sym typeface="Helvetica"/>
        </a:defRPr>
      </a:lvl8pPr>
      <a:lvl9pPr marL="7923215" marR="0" indent="-609479" algn="l" defTabSz="1828433" latinLnBrk="0">
        <a:lnSpc>
          <a:spcPct val="90000"/>
        </a:lnSpc>
        <a:spcBef>
          <a:spcPts val="2000"/>
        </a:spcBef>
        <a:spcAft>
          <a:spcPts val="0"/>
        </a:spcAft>
        <a:buClrTx/>
        <a:buSzPct val="100000"/>
        <a:buFont typeface="Arial"/>
        <a:buChar char="•"/>
        <a:tabLst/>
        <a:defRPr sz="4800" b="0" i="0" u="none" strike="noStrike" cap="none" spc="0" baseline="0">
          <a:solidFill>
            <a:srgbClr val="445469"/>
          </a:solidFill>
          <a:uFillTx/>
          <a:latin typeface="+mn-lt"/>
          <a:ea typeface="+mn-ea"/>
          <a:cs typeface="+mn-cs"/>
          <a:sym typeface="Helvetica"/>
        </a:defRPr>
      </a:lvl9pPr>
    </p:bodyStyle>
    <p:otherStyle>
      <a:lvl1pPr marL="0" marR="0" indent="0" algn="ctr" defTabSz="1828433" latinLnBrk="0">
        <a:lnSpc>
          <a:spcPct val="100000"/>
        </a:lnSpc>
        <a:spcBef>
          <a:spcPts val="0"/>
        </a:spcBef>
        <a:spcAft>
          <a:spcPts val="0"/>
        </a:spcAft>
        <a:buClrTx/>
        <a:buSzTx/>
        <a:buFontTx/>
        <a:buNone/>
        <a:tabLst/>
        <a:defRPr sz="2800" b="1" i="0" u="none" strike="noStrike" cap="none" spc="0" baseline="0">
          <a:solidFill>
            <a:schemeClr val="tx1"/>
          </a:solidFill>
          <a:uFillTx/>
          <a:latin typeface="+mn-lt"/>
          <a:ea typeface="+mn-ea"/>
          <a:cs typeface="+mn-cs"/>
          <a:sym typeface="Lato Bold"/>
        </a:defRPr>
      </a:lvl1pPr>
      <a:lvl2pPr marL="0" marR="0" indent="914216" algn="ctr" defTabSz="1828433" latinLnBrk="0">
        <a:lnSpc>
          <a:spcPct val="100000"/>
        </a:lnSpc>
        <a:spcBef>
          <a:spcPts val="0"/>
        </a:spcBef>
        <a:spcAft>
          <a:spcPts val="0"/>
        </a:spcAft>
        <a:buClrTx/>
        <a:buSzTx/>
        <a:buFontTx/>
        <a:buNone/>
        <a:tabLst/>
        <a:defRPr sz="2800" b="1" i="0" u="none" strike="noStrike" cap="none" spc="0" baseline="0">
          <a:solidFill>
            <a:schemeClr val="tx1"/>
          </a:solidFill>
          <a:uFillTx/>
          <a:latin typeface="+mn-lt"/>
          <a:ea typeface="+mn-ea"/>
          <a:cs typeface="+mn-cs"/>
          <a:sym typeface="Lato Bold"/>
        </a:defRPr>
      </a:lvl2pPr>
      <a:lvl3pPr marL="0" marR="0" indent="1828433" algn="ctr" defTabSz="1828433" latinLnBrk="0">
        <a:lnSpc>
          <a:spcPct val="100000"/>
        </a:lnSpc>
        <a:spcBef>
          <a:spcPts val="0"/>
        </a:spcBef>
        <a:spcAft>
          <a:spcPts val="0"/>
        </a:spcAft>
        <a:buClrTx/>
        <a:buSzTx/>
        <a:buFontTx/>
        <a:buNone/>
        <a:tabLst/>
        <a:defRPr sz="2800" b="1" i="0" u="none" strike="noStrike" cap="none" spc="0" baseline="0">
          <a:solidFill>
            <a:schemeClr val="tx1"/>
          </a:solidFill>
          <a:uFillTx/>
          <a:latin typeface="+mn-lt"/>
          <a:ea typeface="+mn-ea"/>
          <a:cs typeface="+mn-cs"/>
          <a:sym typeface="Lato Bold"/>
        </a:defRPr>
      </a:lvl3pPr>
      <a:lvl4pPr marL="0" marR="0" indent="2742651" algn="ctr" defTabSz="1828433" latinLnBrk="0">
        <a:lnSpc>
          <a:spcPct val="100000"/>
        </a:lnSpc>
        <a:spcBef>
          <a:spcPts val="0"/>
        </a:spcBef>
        <a:spcAft>
          <a:spcPts val="0"/>
        </a:spcAft>
        <a:buClrTx/>
        <a:buSzTx/>
        <a:buFontTx/>
        <a:buNone/>
        <a:tabLst/>
        <a:defRPr sz="2800" b="1" i="0" u="none" strike="noStrike" cap="none" spc="0" baseline="0">
          <a:solidFill>
            <a:schemeClr val="tx1"/>
          </a:solidFill>
          <a:uFillTx/>
          <a:latin typeface="+mn-lt"/>
          <a:ea typeface="+mn-ea"/>
          <a:cs typeface="+mn-cs"/>
          <a:sym typeface="Lato Bold"/>
        </a:defRPr>
      </a:lvl4pPr>
      <a:lvl5pPr marL="0" marR="0" indent="3656867" algn="ctr" defTabSz="1828433" latinLnBrk="0">
        <a:lnSpc>
          <a:spcPct val="100000"/>
        </a:lnSpc>
        <a:spcBef>
          <a:spcPts val="0"/>
        </a:spcBef>
        <a:spcAft>
          <a:spcPts val="0"/>
        </a:spcAft>
        <a:buClrTx/>
        <a:buSzTx/>
        <a:buFontTx/>
        <a:buNone/>
        <a:tabLst/>
        <a:defRPr sz="2800" b="1" i="0" u="none" strike="noStrike" cap="none" spc="0" baseline="0">
          <a:solidFill>
            <a:schemeClr val="tx1"/>
          </a:solidFill>
          <a:uFillTx/>
          <a:latin typeface="+mn-lt"/>
          <a:ea typeface="+mn-ea"/>
          <a:cs typeface="+mn-cs"/>
          <a:sym typeface="Lato Bold"/>
        </a:defRPr>
      </a:lvl5pPr>
      <a:lvl6pPr marL="0" marR="0" indent="4571086" algn="ctr" defTabSz="1828433" latinLnBrk="0">
        <a:lnSpc>
          <a:spcPct val="100000"/>
        </a:lnSpc>
        <a:spcBef>
          <a:spcPts val="0"/>
        </a:spcBef>
        <a:spcAft>
          <a:spcPts val="0"/>
        </a:spcAft>
        <a:buClrTx/>
        <a:buSzTx/>
        <a:buFontTx/>
        <a:buNone/>
        <a:tabLst/>
        <a:defRPr sz="2800" b="1" i="0" u="none" strike="noStrike" cap="none" spc="0" baseline="0">
          <a:solidFill>
            <a:schemeClr val="tx1"/>
          </a:solidFill>
          <a:uFillTx/>
          <a:latin typeface="+mn-lt"/>
          <a:ea typeface="+mn-ea"/>
          <a:cs typeface="+mn-cs"/>
          <a:sym typeface="Lato Bold"/>
        </a:defRPr>
      </a:lvl6pPr>
      <a:lvl7pPr marL="0" marR="0" indent="5485303" algn="ctr" defTabSz="1828433" latinLnBrk="0">
        <a:lnSpc>
          <a:spcPct val="100000"/>
        </a:lnSpc>
        <a:spcBef>
          <a:spcPts val="0"/>
        </a:spcBef>
        <a:spcAft>
          <a:spcPts val="0"/>
        </a:spcAft>
        <a:buClrTx/>
        <a:buSzTx/>
        <a:buFontTx/>
        <a:buNone/>
        <a:tabLst/>
        <a:defRPr sz="2800" b="1" i="0" u="none" strike="noStrike" cap="none" spc="0" baseline="0">
          <a:solidFill>
            <a:schemeClr val="tx1"/>
          </a:solidFill>
          <a:uFillTx/>
          <a:latin typeface="+mn-lt"/>
          <a:ea typeface="+mn-ea"/>
          <a:cs typeface="+mn-cs"/>
          <a:sym typeface="Lato Bold"/>
        </a:defRPr>
      </a:lvl7pPr>
      <a:lvl8pPr marL="0" marR="0" indent="6399519" algn="ctr" defTabSz="1828433" latinLnBrk="0">
        <a:lnSpc>
          <a:spcPct val="100000"/>
        </a:lnSpc>
        <a:spcBef>
          <a:spcPts val="0"/>
        </a:spcBef>
        <a:spcAft>
          <a:spcPts val="0"/>
        </a:spcAft>
        <a:buClrTx/>
        <a:buSzTx/>
        <a:buFontTx/>
        <a:buNone/>
        <a:tabLst/>
        <a:defRPr sz="2800" b="1" i="0" u="none" strike="noStrike" cap="none" spc="0" baseline="0">
          <a:solidFill>
            <a:schemeClr val="tx1"/>
          </a:solidFill>
          <a:uFillTx/>
          <a:latin typeface="+mn-lt"/>
          <a:ea typeface="+mn-ea"/>
          <a:cs typeface="+mn-cs"/>
          <a:sym typeface="Lato Bold"/>
        </a:defRPr>
      </a:lvl8pPr>
      <a:lvl9pPr marL="0" marR="0" indent="7313737" algn="ctr" defTabSz="1828433" latinLnBrk="0">
        <a:lnSpc>
          <a:spcPct val="100000"/>
        </a:lnSpc>
        <a:spcBef>
          <a:spcPts val="0"/>
        </a:spcBef>
        <a:spcAft>
          <a:spcPts val="0"/>
        </a:spcAft>
        <a:buClrTx/>
        <a:buSzTx/>
        <a:buFontTx/>
        <a:buNone/>
        <a:tabLst/>
        <a:defRPr sz="2800" b="1" i="0" u="none" strike="noStrike" cap="none" spc="0" baseline="0">
          <a:solidFill>
            <a:schemeClr val="tx1"/>
          </a:solidFill>
          <a:uFillTx/>
          <a:latin typeface="+mn-lt"/>
          <a:ea typeface="+mn-ea"/>
          <a:cs typeface="+mn-cs"/>
          <a:sym typeface="Lato Bold"/>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10.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 name="Rectangle 1"/>
          <p:cNvSpPr/>
          <p:nvPr/>
        </p:nvSpPr>
        <p:spPr>
          <a:xfrm>
            <a:off x="20945707" y="0"/>
            <a:ext cx="3438293" cy="13716000"/>
          </a:xfrm>
          <a:prstGeom prst="rect">
            <a:avLst/>
          </a:prstGeom>
          <a:solidFill>
            <a:srgbClr val="A71500"/>
          </a:solidFill>
          <a:ln w="12700">
            <a:miter lim="400000"/>
          </a:ln>
        </p:spPr>
        <p:txBody>
          <a:bodyPr lIns="71436" tIns="71436" rIns="71436" bIns="71436" anchor="ctr"/>
          <a:lstStyle/>
          <a:p>
            <a:pPr>
              <a:defRPr sz="3000">
                <a:solidFill>
                  <a:srgbClr val="FFFFFF"/>
                </a:solidFill>
              </a:defRPr>
            </a:pPr>
            <a:endParaRPr/>
          </a:p>
        </p:txBody>
      </p:sp>
      <p:pic>
        <p:nvPicPr>
          <p:cNvPr id="152" name="Picture 4" descr="Picture 4"/>
          <p:cNvPicPr>
            <a:picLocks noChangeAspect="1"/>
          </p:cNvPicPr>
          <p:nvPr/>
        </p:nvPicPr>
        <p:blipFill>
          <a:blip r:embed="rId2"/>
          <a:stretch>
            <a:fillRect/>
          </a:stretch>
        </p:blipFill>
        <p:spPr>
          <a:xfrm>
            <a:off x="21255153" y="10414000"/>
            <a:ext cx="2819401" cy="2819400"/>
          </a:xfrm>
          <a:prstGeom prst="rect">
            <a:avLst/>
          </a:prstGeom>
          <a:ln w="12700">
            <a:miter lim="400000"/>
          </a:ln>
        </p:spPr>
      </p:pic>
      <p:pic>
        <p:nvPicPr>
          <p:cNvPr id="153" name="Picture 7" descr="Picture 7"/>
          <p:cNvPicPr>
            <a:picLocks noChangeAspect="1"/>
          </p:cNvPicPr>
          <p:nvPr/>
        </p:nvPicPr>
        <p:blipFill>
          <a:blip r:embed="rId3"/>
          <a:srcRect l="1" r="23941"/>
          <a:stretch>
            <a:fillRect/>
          </a:stretch>
        </p:blipFill>
        <p:spPr>
          <a:xfrm>
            <a:off x="0" y="-41564"/>
            <a:ext cx="20927292" cy="13757564"/>
          </a:xfrm>
          <a:prstGeom prst="rect">
            <a:avLst/>
          </a:prstGeom>
          <a:ln w="12700">
            <a:miter lim="400000"/>
          </a:ln>
        </p:spPr>
      </p:pic>
      <p:sp>
        <p:nvSpPr>
          <p:cNvPr id="154" name="TextBox 10"/>
          <p:cNvSpPr txBox="1"/>
          <p:nvPr/>
        </p:nvSpPr>
        <p:spPr>
          <a:xfrm>
            <a:off x="12709473" y="4870535"/>
            <a:ext cx="6345383" cy="15963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6" tIns="71436" rIns="71436" bIns="71436" anchor="ctr">
            <a:spAutoFit/>
          </a:bodyPr>
          <a:lstStyle>
            <a:lvl1pPr>
              <a:defRPr sz="5000">
                <a:latin typeface="Miso"/>
                <a:ea typeface="Miso"/>
                <a:cs typeface="Miso"/>
                <a:sym typeface="Miso"/>
              </a:defRPr>
            </a:lvl1pPr>
          </a:lstStyle>
          <a:p>
            <a:r>
              <a:t>Adventist Youth Ministries</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 name="Four Essential Elements"/>
          <p:cNvSpPr txBox="1"/>
          <p:nvPr/>
        </p:nvSpPr>
        <p:spPr>
          <a:xfrm>
            <a:off x="2717862" y="361916"/>
            <a:ext cx="17541814" cy="144655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lvl1pPr defTabSz="1828433">
              <a:defRPr sz="8800">
                <a:solidFill>
                  <a:srgbClr val="445469"/>
                </a:solidFill>
                <a:latin typeface="Miso"/>
                <a:ea typeface="Miso"/>
                <a:cs typeface="Miso"/>
                <a:sym typeface="Miso"/>
              </a:defRPr>
            </a:lvl1pPr>
          </a:lstStyle>
          <a:p>
            <a:r>
              <a:rPr lang="en-US" dirty="0"/>
              <a:t>Reconciliation and Relating to Enemies</a:t>
            </a:r>
            <a:endParaRPr dirty="0"/>
          </a:p>
        </p:txBody>
      </p:sp>
      <p:sp>
        <p:nvSpPr>
          <p:cNvPr id="463" name="Rectangle 5"/>
          <p:cNvSpPr/>
          <p:nvPr/>
        </p:nvSpPr>
        <p:spPr>
          <a:xfrm>
            <a:off x="20945707" y="0"/>
            <a:ext cx="3438293" cy="13716000"/>
          </a:xfrm>
          <a:prstGeom prst="rect">
            <a:avLst/>
          </a:prstGeom>
          <a:solidFill>
            <a:srgbClr val="A71500"/>
          </a:solidFill>
          <a:ln w="12700">
            <a:miter lim="400000"/>
          </a:ln>
        </p:spPr>
        <p:txBody>
          <a:bodyPr lIns="71436" tIns="71436" rIns="71436" bIns="71436" anchor="ctr"/>
          <a:lstStyle/>
          <a:p>
            <a:pPr>
              <a:defRPr sz="3000">
                <a:solidFill>
                  <a:srgbClr val="FFFFFF"/>
                </a:solidFill>
              </a:defRPr>
            </a:pPr>
            <a:endParaRPr/>
          </a:p>
        </p:txBody>
      </p:sp>
      <p:pic>
        <p:nvPicPr>
          <p:cNvPr id="464" name="Picture 6" descr="Picture 6"/>
          <p:cNvPicPr>
            <a:picLocks noChangeAspect="1"/>
          </p:cNvPicPr>
          <p:nvPr/>
        </p:nvPicPr>
        <p:blipFill>
          <a:blip r:embed="rId2"/>
          <a:stretch>
            <a:fillRect/>
          </a:stretch>
        </p:blipFill>
        <p:spPr>
          <a:xfrm>
            <a:off x="21255153" y="10414000"/>
            <a:ext cx="2819401" cy="2819400"/>
          </a:xfrm>
          <a:prstGeom prst="rect">
            <a:avLst/>
          </a:prstGeom>
          <a:ln w="12700">
            <a:miter lim="400000"/>
          </a:ln>
        </p:spPr>
      </p:pic>
      <p:pic>
        <p:nvPicPr>
          <p:cNvPr id="465" name="Picture 7" descr="Picture 7"/>
          <p:cNvPicPr>
            <a:picLocks noChangeAspect="1"/>
          </p:cNvPicPr>
          <p:nvPr/>
        </p:nvPicPr>
        <p:blipFill>
          <a:blip r:embed="rId3"/>
          <a:stretch>
            <a:fillRect/>
          </a:stretch>
        </p:blipFill>
        <p:spPr>
          <a:xfrm>
            <a:off x="-201592" y="0"/>
            <a:ext cx="2919453" cy="2623562"/>
          </a:xfrm>
          <a:prstGeom prst="rect">
            <a:avLst/>
          </a:prstGeom>
          <a:ln w="12700">
            <a:miter lim="400000"/>
          </a:ln>
        </p:spPr>
      </p:pic>
      <p:sp>
        <p:nvSpPr>
          <p:cNvPr id="472" name="At the beginning of each module, each participant will choose a friend who will be their companion for the duration of the module. They will meet during each session to encourage and support each other in their role and growth as an Ambassador. Groups of"/>
          <p:cNvSpPr txBox="1"/>
          <p:nvPr/>
        </p:nvSpPr>
        <p:spPr>
          <a:xfrm>
            <a:off x="1949467" y="3534158"/>
            <a:ext cx="17576799" cy="799981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108744" tIns="108744" rIns="108744" bIns="108744">
            <a:spAutoFit/>
          </a:bodyPr>
          <a:lstStyle>
            <a:lvl1pPr algn="l" defTabSz="1087636">
              <a:lnSpc>
                <a:spcPct val="110000"/>
              </a:lnSpc>
              <a:spcBef>
                <a:spcPts val="500"/>
              </a:spcBef>
              <a:defRPr sz="3400">
                <a:solidFill>
                  <a:srgbClr val="445469"/>
                </a:solidFill>
                <a:latin typeface="Miso"/>
                <a:ea typeface="Miso"/>
                <a:cs typeface="Miso"/>
                <a:sym typeface="Miso"/>
              </a:defRPr>
            </a:lvl1pPr>
          </a:lstStyle>
          <a:p>
            <a:r>
              <a:rPr lang="en-US" sz="4000" dirty="0"/>
              <a:t>Enemies are those who have caused us harm, hurt or disadvantaged us. They are people we are at odds with for whatever reason. </a:t>
            </a:r>
          </a:p>
          <a:p>
            <a:endParaRPr lang="en-US" sz="4000" dirty="0"/>
          </a:p>
          <a:p>
            <a:r>
              <a:rPr lang="en-US" sz="4000" dirty="0"/>
              <a:t>Ambassadors are called to forgive as they have been forgiven. Does God withhold forgiveness from you? To hate is to become hateful yourself. </a:t>
            </a:r>
          </a:p>
          <a:p>
            <a:endParaRPr lang="en-US" sz="4000" i="1" dirty="0"/>
          </a:p>
          <a:p>
            <a:r>
              <a:rPr lang="en-US" sz="4000" i="1" dirty="0"/>
              <a:t>“Unforgiveness is like eating rat poison and waiting for the rat to die.” Ann Lamott</a:t>
            </a:r>
          </a:p>
          <a:p>
            <a:endParaRPr lang="en-US" sz="4000" dirty="0"/>
          </a:p>
          <a:p>
            <a:r>
              <a:rPr lang="en-US" sz="4000" dirty="0"/>
              <a:t>Success Tips: Financial advisors who were trained to forgive in their business interactions with others, saw their sales increased by 18-46%. Also, their level of production increased by 24%. Moreover, a 23% reduction in stress! </a:t>
            </a:r>
          </a:p>
        </p:txBody>
      </p:sp>
      <p:sp>
        <p:nvSpPr>
          <p:cNvPr id="4" name="Rectangle">
            <a:extLst>
              <a:ext uri="{FF2B5EF4-FFF2-40B4-BE49-F238E27FC236}">
                <a16:creationId xmlns:a16="http://schemas.microsoft.com/office/drawing/2014/main" id="{26F2305F-A137-470C-80A4-AE9922F71D05}"/>
              </a:ext>
            </a:extLst>
          </p:cNvPr>
          <p:cNvSpPr/>
          <p:nvPr/>
        </p:nvSpPr>
        <p:spPr>
          <a:xfrm>
            <a:off x="9707563" y="2466084"/>
            <a:ext cx="1553039" cy="91438"/>
          </a:xfrm>
          <a:prstGeom prst="rect">
            <a:avLst/>
          </a:prstGeom>
          <a:solidFill>
            <a:srgbClr val="445469"/>
          </a:solidFill>
          <a:ln w="12700">
            <a:miter lim="400000"/>
          </a:ln>
        </p:spPr>
        <p:txBody>
          <a:bodyPr lIns="45719" rIns="45719" anchor="ctr"/>
          <a:lstStyle/>
          <a:p>
            <a:pPr defTabSz="1828433">
              <a:defRPr sz="3600">
                <a:solidFill>
                  <a:srgbClr val="9BBB5C"/>
                </a:solidFill>
                <a:latin typeface="+mn-lt"/>
                <a:ea typeface="+mn-ea"/>
                <a:cs typeface="+mn-cs"/>
                <a:sym typeface="Helvetica"/>
              </a:defRPr>
            </a:pPr>
            <a:endParaRPr/>
          </a:p>
        </p:txBody>
      </p:sp>
      <p:sp>
        <p:nvSpPr>
          <p:cNvPr id="5" name="Ambassadors Ministry">
            <a:extLst>
              <a:ext uri="{FF2B5EF4-FFF2-40B4-BE49-F238E27FC236}">
                <a16:creationId xmlns:a16="http://schemas.microsoft.com/office/drawing/2014/main" id="{7B36D091-8283-4372-848F-E8835761A6D9}"/>
              </a:ext>
            </a:extLst>
          </p:cNvPr>
          <p:cNvSpPr txBox="1"/>
          <p:nvPr/>
        </p:nvSpPr>
        <p:spPr>
          <a:xfrm>
            <a:off x="9038723" y="1833451"/>
            <a:ext cx="2890714" cy="107436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108744" tIns="108744" rIns="108744" bIns="108744">
            <a:spAutoFit/>
          </a:bodyPr>
          <a:lstStyle>
            <a:lvl1pPr defTabSz="1087636">
              <a:lnSpc>
                <a:spcPct val="120000"/>
              </a:lnSpc>
              <a:spcBef>
                <a:spcPts val="700"/>
              </a:spcBef>
              <a:defRPr sz="3000">
                <a:solidFill>
                  <a:srgbClr val="445469"/>
                </a:solidFill>
                <a:latin typeface="Miso"/>
                <a:ea typeface="Miso"/>
                <a:cs typeface="Miso"/>
                <a:sym typeface="Miso"/>
              </a:defRPr>
            </a:lvl1pPr>
          </a:lstStyle>
          <a:p>
            <a:r>
              <a:t>Ambassadors Ministry</a:t>
            </a:r>
          </a:p>
        </p:txBody>
      </p:sp>
    </p:spTree>
    <p:extLst>
      <p:ext uri="{BB962C8B-B14F-4D97-AF65-F5344CB8AC3E}">
        <p14:creationId xmlns:p14="http://schemas.microsoft.com/office/powerpoint/2010/main" val="631532125"/>
      </p:ext>
    </p:extLst>
  </p:cSld>
  <p:clrMapOvr>
    <a:masterClrMapping/>
  </p:clrMapOvr>
  <mc:AlternateContent xmlns:mc="http://schemas.openxmlformats.org/markup-compatibility/2006" xmlns:p14="http://schemas.microsoft.com/office/powerpoint/2010/main">
    <mc:Choice Requires="p14">
      <p:transition spd="slow" p14:dur="1200">
        <p14:switch dir="r"/>
      </p:transition>
    </mc:Choice>
    <mc:Fallback xmlns="" xmlns:m="http://schemas.openxmlformats.org/officeDocument/2006/math" xmlns:a14="http://schemas.microsoft.com/office/drawing/2010/main">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iterate>
                                    <p:tmAbs val="0"/>
                                  </p:iterate>
                                  <p:childTnLst>
                                    <p:set>
                                      <p:cBhvr>
                                        <p:cTn id="6" fill="hold"/>
                                        <p:tgtEl>
                                          <p:spTgt spid="472"/>
                                        </p:tgtEl>
                                        <p:attrNameLst>
                                          <p:attrName>style.visibility</p:attrName>
                                        </p:attrNameLst>
                                      </p:cBhvr>
                                      <p:to>
                                        <p:strVal val="visible"/>
                                      </p:to>
                                    </p:set>
                                    <p:anim calcmode="lin" valueType="num">
                                      <p:cBhvr>
                                        <p:cTn id="7" dur="500" fill="hold"/>
                                        <p:tgtEl>
                                          <p:spTgt spid="472"/>
                                        </p:tgtEl>
                                        <p:attrNameLst>
                                          <p:attrName>ppt_x</p:attrName>
                                        </p:attrNameLst>
                                      </p:cBhvr>
                                      <p:tavLst>
                                        <p:tav tm="0">
                                          <p:val>
                                            <p:strVal val="#ppt_x"/>
                                          </p:val>
                                        </p:tav>
                                        <p:tav tm="100000">
                                          <p:val>
                                            <p:strVal val="#ppt_x"/>
                                          </p:val>
                                        </p:tav>
                                      </p:tavLst>
                                    </p:anim>
                                    <p:anim calcmode="lin" valueType="num">
                                      <p:cBhvr>
                                        <p:cTn id="8" dur="500" fill="hold"/>
                                        <p:tgtEl>
                                          <p:spTgt spid="47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2" grpId="0" animBg="1" advAuto="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 name="Four Essential Elements"/>
          <p:cNvSpPr txBox="1"/>
          <p:nvPr/>
        </p:nvSpPr>
        <p:spPr>
          <a:xfrm>
            <a:off x="3345009" y="588506"/>
            <a:ext cx="16973550" cy="144655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lvl1pPr defTabSz="1828433">
              <a:defRPr sz="8800">
                <a:solidFill>
                  <a:srgbClr val="445469"/>
                </a:solidFill>
                <a:latin typeface="Miso"/>
                <a:ea typeface="Miso"/>
                <a:cs typeface="Miso"/>
                <a:sym typeface="Miso"/>
              </a:defRPr>
            </a:lvl1pPr>
          </a:lstStyle>
          <a:p>
            <a:r>
              <a:rPr lang="en-US" dirty="0"/>
              <a:t>Reconciliation and The Fellowship of Believers</a:t>
            </a:r>
            <a:endParaRPr dirty="0"/>
          </a:p>
        </p:txBody>
      </p:sp>
      <p:sp>
        <p:nvSpPr>
          <p:cNvPr id="463" name="Rectangle 5"/>
          <p:cNvSpPr/>
          <p:nvPr/>
        </p:nvSpPr>
        <p:spPr>
          <a:xfrm>
            <a:off x="20945707" y="0"/>
            <a:ext cx="3438293" cy="13716000"/>
          </a:xfrm>
          <a:prstGeom prst="rect">
            <a:avLst/>
          </a:prstGeom>
          <a:solidFill>
            <a:srgbClr val="A71500"/>
          </a:solidFill>
          <a:ln w="12700">
            <a:miter lim="400000"/>
          </a:ln>
        </p:spPr>
        <p:txBody>
          <a:bodyPr lIns="71436" tIns="71436" rIns="71436" bIns="71436" anchor="ctr"/>
          <a:lstStyle/>
          <a:p>
            <a:pPr>
              <a:defRPr sz="3000">
                <a:solidFill>
                  <a:srgbClr val="FFFFFF"/>
                </a:solidFill>
              </a:defRPr>
            </a:pPr>
            <a:endParaRPr/>
          </a:p>
        </p:txBody>
      </p:sp>
      <p:pic>
        <p:nvPicPr>
          <p:cNvPr id="464" name="Picture 6" descr="Picture 6"/>
          <p:cNvPicPr>
            <a:picLocks noChangeAspect="1"/>
          </p:cNvPicPr>
          <p:nvPr/>
        </p:nvPicPr>
        <p:blipFill>
          <a:blip r:embed="rId2"/>
          <a:stretch>
            <a:fillRect/>
          </a:stretch>
        </p:blipFill>
        <p:spPr>
          <a:xfrm>
            <a:off x="21255153" y="10414000"/>
            <a:ext cx="2819401" cy="2819400"/>
          </a:xfrm>
          <a:prstGeom prst="rect">
            <a:avLst/>
          </a:prstGeom>
          <a:ln w="12700">
            <a:miter lim="400000"/>
          </a:ln>
        </p:spPr>
      </p:pic>
      <p:pic>
        <p:nvPicPr>
          <p:cNvPr id="465" name="Picture 7" descr="Picture 7"/>
          <p:cNvPicPr>
            <a:picLocks noChangeAspect="1"/>
          </p:cNvPicPr>
          <p:nvPr/>
        </p:nvPicPr>
        <p:blipFill>
          <a:blip r:embed="rId3"/>
          <a:stretch>
            <a:fillRect/>
          </a:stretch>
        </p:blipFill>
        <p:spPr>
          <a:xfrm>
            <a:off x="-201592" y="0"/>
            <a:ext cx="2919453" cy="2623562"/>
          </a:xfrm>
          <a:prstGeom prst="rect">
            <a:avLst/>
          </a:prstGeom>
          <a:ln w="12700">
            <a:miter lim="400000"/>
          </a:ln>
        </p:spPr>
      </p:pic>
      <p:sp>
        <p:nvSpPr>
          <p:cNvPr id="472" name="At the beginning of each module, each participant will choose a friend who will be their companion for the duration of the module. They will meet during each session to encourage and support each other in their role and growth as an Ambassador. Groups of"/>
          <p:cNvSpPr txBox="1"/>
          <p:nvPr/>
        </p:nvSpPr>
        <p:spPr>
          <a:xfrm>
            <a:off x="2298929" y="3965830"/>
            <a:ext cx="16973550" cy="727256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108744" tIns="108744" rIns="108744" bIns="108744">
            <a:spAutoFit/>
          </a:bodyPr>
          <a:lstStyle>
            <a:lvl1pPr algn="l" defTabSz="1087636">
              <a:lnSpc>
                <a:spcPct val="110000"/>
              </a:lnSpc>
              <a:spcBef>
                <a:spcPts val="500"/>
              </a:spcBef>
              <a:defRPr sz="3400">
                <a:solidFill>
                  <a:srgbClr val="445469"/>
                </a:solidFill>
                <a:latin typeface="Miso"/>
                <a:ea typeface="Miso"/>
                <a:cs typeface="Miso"/>
                <a:sym typeface="Miso"/>
              </a:defRPr>
            </a:lvl1pPr>
          </a:lstStyle>
          <a:p>
            <a:r>
              <a:rPr lang="en-US" sz="4500" dirty="0"/>
              <a:t>Conflict Starters: age, gender, income, racial, political, theological etc. </a:t>
            </a:r>
          </a:p>
          <a:p>
            <a:endParaRPr lang="en-US" sz="4500" dirty="0"/>
          </a:p>
          <a:p>
            <a:r>
              <a:rPr lang="en-US" sz="4500" dirty="0"/>
              <a:t>”For if you forgive others their trespasses, your heavenly Father will also forgive you, but if you do not forgive others…neither will your heavenly Father forgive your trespasses” (Matthew 6:14-15). </a:t>
            </a:r>
          </a:p>
          <a:p>
            <a:endParaRPr lang="en-US" sz="4500" dirty="0"/>
          </a:p>
          <a:p>
            <a:pPr algn="just"/>
            <a:r>
              <a:rPr lang="en-US" sz="4500" dirty="0"/>
              <a:t>Why reconcile with enemies? 1) God is the only judge 2) We become hateful if we don’t 3). Changes others positively 4). Satan loses his hold on you 5). Mirrors God’s mercy 6). Assures your own reconciliation with God. </a:t>
            </a:r>
          </a:p>
        </p:txBody>
      </p:sp>
      <p:sp>
        <p:nvSpPr>
          <p:cNvPr id="2" name="Rectangle">
            <a:extLst>
              <a:ext uri="{FF2B5EF4-FFF2-40B4-BE49-F238E27FC236}">
                <a16:creationId xmlns:a16="http://schemas.microsoft.com/office/drawing/2014/main" id="{14EC9F9F-22E2-4869-9067-E5E72FAAEB6C}"/>
              </a:ext>
            </a:extLst>
          </p:cNvPr>
          <p:cNvSpPr/>
          <p:nvPr/>
        </p:nvSpPr>
        <p:spPr>
          <a:xfrm>
            <a:off x="9707563" y="2751834"/>
            <a:ext cx="1553039" cy="91438"/>
          </a:xfrm>
          <a:prstGeom prst="rect">
            <a:avLst/>
          </a:prstGeom>
          <a:solidFill>
            <a:srgbClr val="445469"/>
          </a:solidFill>
          <a:ln w="12700">
            <a:miter lim="400000"/>
          </a:ln>
        </p:spPr>
        <p:txBody>
          <a:bodyPr lIns="45719" rIns="45719" anchor="ctr"/>
          <a:lstStyle/>
          <a:p>
            <a:pPr defTabSz="1828433">
              <a:defRPr sz="3600">
                <a:solidFill>
                  <a:srgbClr val="9BBB5C"/>
                </a:solidFill>
                <a:latin typeface="+mn-lt"/>
                <a:ea typeface="+mn-ea"/>
                <a:cs typeface="+mn-cs"/>
                <a:sym typeface="Helvetica"/>
              </a:defRPr>
            </a:pPr>
            <a:endParaRPr/>
          </a:p>
        </p:txBody>
      </p:sp>
      <p:sp>
        <p:nvSpPr>
          <p:cNvPr id="3" name="Ambassadors Ministry">
            <a:extLst>
              <a:ext uri="{FF2B5EF4-FFF2-40B4-BE49-F238E27FC236}">
                <a16:creationId xmlns:a16="http://schemas.microsoft.com/office/drawing/2014/main" id="{B28AF801-B242-4C91-A696-B20A3EEA0306}"/>
              </a:ext>
            </a:extLst>
          </p:cNvPr>
          <p:cNvSpPr txBox="1"/>
          <p:nvPr/>
        </p:nvSpPr>
        <p:spPr>
          <a:xfrm>
            <a:off x="9038723" y="2119201"/>
            <a:ext cx="2890714" cy="107436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108744" tIns="108744" rIns="108744" bIns="108744">
            <a:spAutoFit/>
          </a:bodyPr>
          <a:lstStyle>
            <a:lvl1pPr defTabSz="1087636">
              <a:lnSpc>
                <a:spcPct val="120000"/>
              </a:lnSpc>
              <a:spcBef>
                <a:spcPts val="700"/>
              </a:spcBef>
              <a:defRPr sz="3000">
                <a:solidFill>
                  <a:srgbClr val="445469"/>
                </a:solidFill>
                <a:latin typeface="Miso"/>
                <a:ea typeface="Miso"/>
                <a:cs typeface="Miso"/>
                <a:sym typeface="Miso"/>
              </a:defRPr>
            </a:lvl1pPr>
          </a:lstStyle>
          <a:p>
            <a:r>
              <a:t>Ambassadors Ministry</a:t>
            </a:r>
          </a:p>
        </p:txBody>
      </p:sp>
    </p:spTree>
    <p:extLst>
      <p:ext uri="{BB962C8B-B14F-4D97-AF65-F5344CB8AC3E}">
        <p14:creationId xmlns:p14="http://schemas.microsoft.com/office/powerpoint/2010/main" val="4163665003"/>
      </p:ext>
    </p:extLst>
  </p:cSld>
  <p:clrMapOvr>
    <a:masterClrMapping/>
  </p:clrMapOvr>
  <mc:AlternateContent xmlns:mc="http://schemas.openxmlformats.org/markup-compatibility/2006" xmlns:p14="http://schemas.microsoft.com/office/powerpoint/2010/main">
    <mc:Choice Requires="p14">
      <p:transition spd="slow" p14:dur="1200">
        <p14:switch dir="r"/>
      </p:transition>
    </mc:Choice>
    <mc:Fallback xmlns="" xmlns:m="http://schemas.openxmlformats.org/officeDocument/2006/math" xmlns:a14="http://schemas.microsoft.com/office/drawing/2010/main">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iterate>
                                    <p:tmAbs val="0"/>
                                  </p:iterate>
                                  <p:childTnLst>
                                    <p:set>
                                      <p:cBhvr>
                                        <p:cTn id="6" fill="hold"/>
                                        <p:tgtEl>
                                          <p:spTgt spid="472"/>
                                        </p:tgtEl>
                                        <p:attrNameLst>
                                          <p:attrName>style.visibility</p:attrName>
                                        </p:attrNameLst>
                                      </p:cBhvr>
                                      <p:to>
                                        <p:strVal val="visible"/>
                                      </p:to>
                                    </p:set>
                                    <p:anim calcmode="lin" valueType="num">
                                      <p:cBhvr>
                                        <p:cTn id="7" dur="500" fill="hold"/>
                                        <p:tgtEl>
                                          <p:spTgt spid="472"/>
                                        </p:tgtEl>
                                        <p:attrNameLst>
                                          <p:attrName>ppt_x</p:attrName>
                                        </p:attrNameLst>
                                      </p:cBhvr>
                                      <p:tavLst>
                                        <p:tav tm="0">
                                          <p:val>
                                            <p:strVal val="#ppt_x"/>
                                          </p:val>
                                        </p:tav>
                                        <p:tav tm="100000">
                                          <p:val>
                                            <p:strVal val="#ppt_x"/>
                                          </p:val>
                                        </p:tav>
                                      </p:tavLst>
                                    </p:anim>
                                    <p:anim calcmode="lin" valueType="num">
                                      <p:cBhvr>
                                        <p:cTn id="8" dur="500" fill="hold"/>
                                        <p:tgtEl>
                                          <p:spTgt spid="47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2" grpId="0" animBg="1" advAuto="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 name="Four Essential Elements"/>
          <p:cNvSpPr txBox="1"/>
          <p:nvPr/>
        </p:nvSpPr>
        <p:spPr>
          <a:xfrm>
            <a:off x="2918118" y="541570"/>
            <a:ext cx="15169857" cy="280076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lvl1pPr defTabSz="1828433">
              <a:defRPr sz="8800">
                <a:solidFill>
                  <a:srgbClr val="445469"/>
                </a:solidFill>
                <a:latin typeface="Miso"/>
                <a:ea typeface="Miso"/>
                <a:cs typeface="Miso"/>
                <a:sym typeface="Miso"/>
              </a:defRPr>
            </a:lvl1pPr>
          </a:lstStyle>
          <a:p>
            <a:r>
              <a:rPr lang="en-US" dirty="0"/>
              <a:t>Communicating the story of </a:t>
            </a:r>
          </a:p>
          <a:p>
            <a:r>
              <a:rPr lang="en-US" dirty="0"/>
              <a:t>Reconciliation</a:t>
            </a:r>
            <a:endParaRPr dirty="0"/>
          </a:p>
        </p:txBody>
      </p:sp>
      <p:sp>
        <p:nvSpPr>
          <p:cNvPr id="463" name="Rectangle 5"/>
          <p:cNvSpPr/>
          <p:nvPr/>
        </p:nvSpPr>
        <p:spPr>
          <a:xfrm>
            <a:off x="20945707" y="0"/>
            <a:ext cx="3438293" cy="13716000"/>
          </a:xfrm>
          <a:prstGeom prst="rect">
            <a:avLst/>
          </a:prstGeom>
          <a:solidFill>
            <a:srgbClr val="A71500"/>
          </a:solidFill>
          <a:ln w="12700">
            <a:miter lim="400000"/>
          </a:ln>
        </p:spPr>
        <p:txBody>
          <a:bodyPr lIns="71436" tIns="71436" rIns="71436" bIns="71436" anchor="ctr"/>
          <a:lstStyle/>
          <a:p>
            <a:pPr>
              <a:defRPr sz="3000">
                <a:solidFill>
                  <a:srgbClr val="FFFFFF"/>
                </a:solidFill>
              </a:defRPr>
            </a:pPr>
            <a:endParaRPr/>
          </a:p>
        </p:txBody>
      </p:sp>
      <p:pic>
        <p:nvPicPr>
          <p:cNvPr id="464" name="Picture 6" descr="Picture 6"/>
          <p:cNvPicPr>
            <a:picLocks noChangeAspect="1"/>
          </p:cNvPicPr>
          <p:nvPr/>
        </p:nvPicPr>
        <p:blipFill>
          <a:blip r:embed="rId2"/>
          <a:stretch>
            <a:fillRect/>
          </a:stretch>
        </p:blipFill>
        <p:spPr>
          <a:xfrm>
            <a:off x="21255153" y="10414000"/>
            <a:ext cx="2819401" cy="2819400"/>
          </a:xfrm>
          <a:prstGeom prst="rect">
            <a:avLst/>
          </a:prstGeom>
          <a:ln w="12700">
            <a:miter lim="400000"/>
          </a:ln>
        </p:spPr>
      </p:pic>
      <p:pic>
        <p:nvPicPr>
          <p:cNvPr id="465" name="Picture 7" descr="Picture 7"/>
          <p:cNvPicPr>
            <a:picLocks noChangeAspect="1"/>
          </p:cNvPicPr>
          <p:nvPr/>
        </p:nvPicPr>
        <p:blipFill>
          <a:blip r:embed="rId3"/>
          <a:stretch>
            <a:fillRect/>
          </a:stretch>
        </p:blipFill>
        <p:spPr>
          <a:xfrm>
            <a:off x="-201592" y="0"/>
            <a:ext cx="2919453" cy="2623562"/>
          </a:xfrm>
          <a:prstGeom prst="rect">
            <a:avLst/>
          </a:prstGeom>
          <a:ln w="12700">
            <a:miter lim="400000"/>
          </a:ln>
        </p:spPr>
      </p:pic>
      <p:sp>
        <p:nvSpPr>
          <p:cNvPr id="472" name="At the beginning of each module, each participant will choose a friend who will be their companion for the duration of the module. They will meet during each session to encourage and support each other in their role and growth as an Ambassador. Groups of"/>
          <p:cNvSpPr txBox="1"/>
          <p:nvPr/>
        </p:nvSpPr>
        <p:spPr>
          <a:xfrm>
            <a:off x="2457450" y="5589825"/>
            <a:ext cx="16815029" cy="746492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108744" tIns="108744" rIns="108744" bIns="108744">
            <a:spAutoFit/>
          </a:bodyPr>
          <a:lstStyle>
            <a:lvl1pPr algn="l" defTabSz="1087636">
              <a:lnSpc>
                <a:spcPct val="110000"/>
              </a:lnSpc>
              <a:spcBef>
                <a:spcPts val="500"/>
              </a:spcBef>
              <a:defRPr sz="3400">
                <a:solidFill>
                  <a:srgbClr val="445469"/>
                </a:solidFill>
                <a:latin typeface="Miso"/>
                <a:ea typeface="Miso"/>
                <a:cs typeface="Miso"/>
                <a:sym typeface="Miso"/>
              </a:defRPr>
            </a:lvl1pPr>
          </a:lstStyle>
          <a:p>
            <a:pPr algn="just"/>
            <a:r>
              <a:rPr lang="en-US" sz="4500" dirty="0"/>
              <a:t>One of the most beautiful stories of reconciliation is the story of the Prodigal Son!</a:t>
            </a:r>
          </a:p>
          <a:p>
            <a:pPr algn="just"/>
            <a:endParaRPr lang="en-US" sz="4500" dirty="0"/>
          </a:p>
          <a:p>
            <a:pPr algn="just"/>
            <a:r>
              <a:rPr lang="en-US" sz="4500" dirty="0"/>
              <a:t>Here we find God working to reconcile both of his sons to Himself! </a:t>
            </a:r>
          </a:p>
          <a:p>
            <a:pPr algn="just"/>
            <a:endParaRPr lang="en-US" sz="4500" dirty="0"/>
          </a:p>
          <a:p>
            <a:pPr algn="just"/>
            <a:r>
              <a:rPr lang="en-US" sz="4500" dirty="0"/>
              <a:t>Which are you? How do you personally need to respond to the Father’s attempts at reconciliation?</a:t>
            </a:r>
          </a:p>
          <a:p>
            <a:endParaRPr lang="en-US" sz="4500" dirty="0"/>
          </a:p>
          <a:p>
            <a:endParaRPr lang="en-US" sz="4500" dirty="0"/>
          </a:p>
          <a:p>
            <a:endParaRPr lang="en-US" sz="4500" dirty="0"/>
          </a:p>
        </p:txBody>
      </p:sp>
      <p:sp>
        <p:nvSpPr>
          <p:cNvPr id="4" name="Rectangle">
            <a:extLst>
              <a:ext uri="{FF2B5EF4-FFF2-40B4-BE49-F238E27FC236}">
                <a16:creationId xmlns:a16="http://schemas.microsoft.com/office/drawing/2014/main" id="{127379EC-5B58-4CAA-A5CE-B2E32BAD5457}"/>
              </a:ext>
            </a:extLst>
          </p:cNvPr>
          <p:cNvSpPr/>
          <p:nvPr/>
        </p:nvSpPr>
        <p:spPr>
          <a:xfrm>
            <a:off x="9707563" y="3951984"/>
            <a:ext cx="1553039" cy="91438"/>
          </a:xfrm>
          <a:prstGeom prst="rect">
            <a:avLst/>
          </a:prstGeom>
          <a:solidFill>
            <a:srgbClr val="445469"/>
          </a:solidFill>
          <a:ln w="12700">
            <a:miter lim="400000"/>
          </a:ln>
        </p:spPr>
        <p:txBody>
          <a:bodyPr lIns="45719" rIns="45719" anchor="ctr"/>
          <a:lstStyle/>
          <a:p>
            <a:pPr defTabSz="1828433">
              <a:defRPr sz="3600">
                <a:solidFill>
                  <a:srgbClr val="9BBB5C"/>
                </a:solidFill>
                <a:latin typeface="+mn-lt"/>
                <a:ea typeface="+mn-ea"/>
                <a:cs typeface="+mn-cs"/>
                <a:sym typeface="Helvetica"/>
              </a:defRPr>
            </a:pPr>
            <a:endParaRPr/>
          </a:p>
        </p:txBody>
      </p:sp>
      <p:sp>
        <p:nvSpPr>
          <p:cNvPr id="5" name="Ambassadors Ministry">
            <a:extLst>
              <a:ext uri="{FF2B5EF4-FFF2-40B4-BE49-F238E27FC236}">
                <a16:creationId xmlns:a16="http://schemas.microsoft.com/office/drawing/2014/main" id="{6471B1E9-EE7D-43B9-BA98-A7C7FD99010A}"/>
              </a:ext>
            </a:extLst>
          </p:cNvPr>
          <p:cNvSpPr txBox="1"/>
          <p:nvPr/>
        </p:nvSpPr>
        <p:spPr>
          <a:xfrm>
            <a:off x="9038723" y="3319351"/>
            <a:ext cx="2890714" cy="107436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108744" tIns="108744" rIns="108744" bIns="108744">
            <a:spAutoFit/>
          </a:bodyPr>
          <a:lstStyle>
            <a:lvl1pPr defTabSz="1087636">
              <a:lnSpc>
                <a:spcPct val="120000"/>
              </a:lnSpc>
              <a:spcBef>
                <a:spcPts val="700"/>
              </a:spcBef>
              <a:defRPr sz="3000">
                <a:solidFill>
                  <a:srgbClr val="445469"/>
                </a:solidFill>
                <a:latin typeface="Miso"/>
                <a:ea typeface="Miso"/>
                <a:cs typeface="Miso"/>
                <a:sym typeface="Miso"/>
              </a:defRPr>
            </a:lvl1pPr>
          </a:lstStyle>
          <a:p>
            <a:r>
              <a:t>Ambassadors Ministry</a:t>
            </a:r>
          </a:p>
        </p:txBody>
      </p:sp>
    </p:spTree>
    <p:extLst>
      <p:ext uri="{BB962C8B-B14F-4D97-AF65-F5344CB8AC3E}">
        <p14:creationId xmlns:p14="http://schemas.microsoft.com/office/powerpoint/2010/main" val="2989086398"/>
      </p:ext>
    </p:extLst>
  </p:cSld>
  <p:clrMapOvr>
    <a:masterClrMapping/>
  </p:clrMapOvr>
  <mc:AlternateContent xmlns:mc="http://schemas.openxmlformats.org/markup-compatibility/2006" xmlns:p14="http://schemas.microsoft.com/office/powerpoint/2010/main">
    <mc:Choice Requires="p14">
      <p:transition spd="slow" p14:dur="1200">
        <p14:switch dir="r"/>
      </p:transition>
    </mc:Choice>
    <mc:Fallback xmlns="" xmlns:m="http://schemas.openxmlformats.org/officeDocument/2006/math" xmlns:a14="http://schemas.microsoft.com/office/drawing/2010/main">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iterate>
                                    <p:tmAbs val="0"/>
                                  </p:iterate>
                                  <p:childTnLst>
                                    <p:set>
                                      <p:cBhvr>
                                        <p:cTn id="6" fill="hold"/>
                                        <p:tgtEl>
                                          <p:spTgt spid="472"/>
                                        </p:tgtEl>
                                        <p:attrNameLst>
                                          <p:attrName>style.visibility</p:attrName>
                                        </p:attrNameLst>
                                      </p:cBhvr>
                                      <p:to>
                                        <p:strVal val="visible"/>
                                      </p:to>
                                    </p:set>
                                    <p:anim calcmode="lin" valueType="num">
                                      <p:cBhvr>
                                        <p:cTn id="7" dur="500" fill="hold"/>
                                        <p:tgtEl>
                                          <p:spTgt spid="472"/>
                                        </p:tgtEl>
                                        <p:attrNameLst>
                                          <p:attrName>ppt_x</p:attrName>
                                        </p:attrNameLst>
                                      </p:cBhvr>
                                      <p:tavLst>
                                        <p:tav tm="0">
                                          <p:val>
                                            <p:strVal val="#ppt_x"/>
                                          </p:val>
                                        </p:tav>
                                        <p:tav tm="100000">
                                          <p:val>
                                            <p:strVal val="#ppt_x"/>
                                          </p:val>
                                        </p:tav>
                                      </p:tavLst>
                                    </p:anim>
                                    <p:anim calcmode="lin" valueType="num">
                                      <p:cBhvr>
                                        <p:cTn id="8" dur="500" fill="hold"/>
                                        <p:tgtEl>
                                          <p:spTgt spid="47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2" grpId="0" animBg="1" advAuto="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 name="Four Essential Elements"/>
          <p:cNvSpPr txBox="1"/>
          <p:nvPr/>
        </p:nvSpPr>
        <p:spPr>
          <a:xfrm>
            <a:off x="4219075" y="361916"/>
            <a:ext cx="14403941" cy="280076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lvl1pPr defTabSz="1828433">
              <a:defRPr sz="8800">
                <a:solidFill>
                  <a:srgbClr val="445469"/>
                </a:solidFill>
                <a:latin typeface="Miso"/>
                <a:ea typeface="Miso"/>
                <a:cs typeface="Miso"/>
                <a:sym typeface="Miso"/>
              </a:defRPr>
            </a:lvl1pPr>
          </a:lstStyle>
          <a:p>
            <a:r>
              <a:rPr lang="en-US" dirty="0"/>
              <a:t>Communication: </a:t>
            </a:r>
          </a:p>
          <a:p>
            <a:r>
              <a:rPr lang="en-US" dirty="0"/>
              <a:t>Say what you mean/ Mean what you say</a:t>
            </a:r>
            <a:endParaRPr dirty="0"/>
          </a:p>
        </p:txBody>
      </p:sp>
      <p:sp>
        <p:nvSpPr>
          <p:cNvPr id="463" name="Rectangle 5"/>
          <p:cNvSpPr/>
          <p:nvPr/>
        </p:nvSpPr>
        <p:spPr>
          <a:xfrm>
            <a:off x="20945707" y="0"/>
            <a:ext cx="3438293" cy="13716000"/>
          </a:xfrm>
          <a:prstGeom prst="rect">
            <a:avLst/>
          </a:prstGeom>
          <a:solidFill>
            <a:srgbClr val="A71500"/>
          </a:solidFill>
          <a:ln w="12700">
            <a:miter lim="400000"/>
          </a:ln>
        </p:spPr>
        <p:txBody>
          <a:bodyPr lIns="71436" tIns="71436" rIns="71436" bIns="71436" anchor="ctr"/>
          <a:lstStyle/>
          <a:p>
            <a:pPr>
              <a:defRPr sz="3000">
                <a:solidFill>
                  <a:srgbClr val="FFFFFF"/>
                </a:solidFill>
              </a:defRPr>
            </a:pPr>
            <a:endParaRPr/>
          </a:p>
        </p:txBody>
      </p:sp>
      <p:pic>
        <p:nvPicPr>
          <p:cNvPr id="464" name="Picture 6" descr="Picture 6"/>
          <p:cNvPicPr>
            <a:picLocks noChangeAspect="1"/>
          </p:cNvPicPr>
          <p:nvPr/>
        </p:nvPicPr>
        <p:blipFill>
          <a:blip r:embed="rId2"/>
          <a:stretch>
            <a:fillRect/>
          </a:stretch>
        </p:blipFill>
        <p:spPr>
          <a:xfrm>
            <a:off x="21255153" y="10414000"/>
            <a:ext cx="2819401" cy="2819400"/>
          </a:xfrm>
          <a:prstGeom prst="rect">
            <a:avLst/>
          </a:prstGeom>
          <a:ln w="12700">
            <a:miter lim="400000"/>
          </a:ln>
        </p:spPr>
      </p:pic>
      <p:pic>
        <p:nvPicPr>
          <p:cNvPr id="465" name="Picture 7" descr="Picture 7"/>
          <p:cNvPicPr>
            <a:picLocks noChangeAspect="1"/>
          </p:cNvPicPr>
          <p:nvPr/>
        </p:nvPicPr>
        <p:blipFill>
          <a:blip r:embed="rId3"/>
          <a:stretch>
            <a:fillRect/>
          </a:stretch>
        </p:blipFill>
        <p:spPr>
          <a:xfrm>
            <a:off x="-201592" y="0"/>
            <a:ext cx="2919453" cy="2623562"/>
          </a:xfrm>
          <a:prstGeom prst="rect">
            <a:avLst/>
          </a:prstGeom>
          <a:ln w="12700">
            <a:miter lim="400000"/>
          </a:ln>
        </p:spPr>
      </p:pic>
      <p:sp>
        <p:nvSpPr>
          <p:cNvPr id="472" name="At the beginning of each module, each participant will choose a friend who will be their companion for the duration of the module. They will meet during each session to encourage and support each other in their role and growth as an Ambassador. Groups of"/>
          <p:cNvSpPr txBox="1"/>
          <p:nvPr/>
        </p:nvSpPr>
        <p:spPr>
          <a:xfrm>
            <a:off x="2632645" y="4719246"/>
            <a:ext cx="17576799" cy="752904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108744" tIns="108744" rIns="108744" bIns="108744">
            <a:spAutoFit/>
          </a:bodyPr>
          <a:lstStyle>
            <a:lvl1pPr algn="l" defTabSz="1087636">
              <a:lnSpc>
                <a:spcPct val="110000"/>
              </a:lnSpc>
              <a:spcBef>
                <a:spcPts val="500"/>
              </a:spcBef>
              <a:defRPr sz="3400">
                <a:solidFill>
                  <a:srgbClr val="445469"/>
                </a:solidFill>
                <a:latin typeface="Miso"/>
                <a:ea typeface="Miso"/>
                <a:cs typeface="Miso"/>
                <a:sym typeface="Miso"/>
              </a:defRPr>
            </a:lvl1pPr>
          </a:lstStyle>
          <a:p>
            <a:r>
              <a:rPr lang="en-US" sz="4500" dirty="0"/>
              <a:t>What is your life (words, actions, habits) saying to the world?</a:t>
            </a:r>
          </a:p>
          <a:p>
            <a:r>
              <a:rPr lang="en-US" sz="4500" dirty="0"/>
              <a:t>Communication: </a:t>
            </a:r>
          </a:p>
          <a:p>
            <a:r>
              <a:rPr lang="en-US" sz="4500" dirty="0"/>
              <a:t>       7% 	Words we speak</a:t>
            </a:r>
          </a:p>
          <a:p>
            <a:r>
              <a:rPr lang="en-US" sz="4500" dirty="0"/>
              <a:t>       38% 	Tone or the way we speak</a:t>
            </a:r>
          </a:p>
          <a:p>
            <a:r>
              <a:rPr lang="en-US" sz="4500" dirty="0"/>
              <a:t>       55% 	Facial expressions</a:t>
            </a:r>
          </a:p>
          <a:p>
            <a:endParaRPr lang="en-US" sz="4500" dirty="0"/>
          </a:p>
          <a:p>
            <a:r>
              <a:rPr lang="en-US" sz="4500" dirty="0"/>
              <a:t>1 John 3:18 “Dear Children, let us not love with words or speech but with actions.” </a:t>
            </a:r>
          </a:p>
          <a:p>
            <a:endParaRPr lang="en-US" sz="4500" dirty="0"/>
          </a:p>
          <a:p>
            <a:r>
              <a:rPr lang="en-US" sz="4500" dirty="0"/>
              <a:t>Paper Person Analogy</a:t>
            </a:r>
          </a:p>
        </p:txBody>
      </p:sp>
      <p:sp>
        <p:nvSpPr>
          <p:cNvPr id="4" name="Rectangle">
            <a:extLst>
              <a:ext uri="{FF2B5EF4-FFF2-40B4-BE49-F238E27FC236}">
                <a16:creationId xmlns:a16="http://schemas.microsoft.com/office/drawing/2014/main" id="{8000F025-9A89-40FF-874B-669295ABF48B}"/>
              </a:ext>
            </a:extLst>
          </p:cNvPr>
          <p:cNvSpPr/>
          <p:nvPr/>
        </p:nvSpPr>
        <p:spPr>
          <a:xfrm>
            <a:off x="9707563" y="3580509"/>
            <a:ext cx="1553039" cy="91438"/>
          </a:xfrm>
          <a:prstGeom prst="rect">
            <a:avLst/>
          </a:prstGeom>
          <a:solidFill>
            <a:srgbClr val="445469"/>
          </a:solidFill>
          <a:ln w="12700">
            <a:miter lim="400000"/>
          </a:ln>
        </p:spPr>
        <p:txBody>
          <a:bodyPr lIns="45719" rIns="45719" anchor="ctr"/>
          <a:lstStyle/>
          <a:p>
            <a:pPr defTabSz="1828433">
              <a:defRPr sz="3600">
                <a:solidFill>
                  <a:srgbClr val="9BBB5C"/>
                </a:solidFill>
                <a:latin typeface="+mn-lt"/>
                <a:ea typeface="+mn-ea"/>
                <a:cs typeface="+mn-cs"/>
                <a:sym typeface="Helvetica"/>
              </a:defRPr>
            </a:pPr>
            <a:endParaRPr/>
          </a:p>
        </p:txBody>
      </p:sp>
      <p:sp>
        <p:nvSpPr>
          <p:cNvPr id="5" name="Ambassadors Ministry">
            <a:extLst>
              <a:ext uri="{FF2B5EF4-FFF2-40B4-BE49-F238E27FC236}">
                <a16:creationId xmlns:a16="http://schemas.microsoft.com/office/drawing/2014/main" id="{4ACFE72F-AAEC-4342-B302-3579137C6CA8}"/>
              </a:ext>
            </a:extLst>
          </p:cNvPr>
          <p:cNvSpPr txBox="1"/>
          <p:nvPr/>
        </p:nvSpPr>
        <p:spPr>
          <a:xfrm>
            <a:off x="9038723" y="2947876"/>
            <a:ext cx="2890714" cy="107436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108744" tIns="108744" rIns="108744" bIns="108744">
            <a:spAutoFit/>
          </a:bodyPr>
          <a:lstStyle>
            <a:lvl1pPr defTabSz="1087636">
              <a:lnSpc>
                <a:spcPct val="120000"/>
              </a:lnSpc>
              <a:spcBef>
                <a:spcPts val="700"/>
              </a:spcBef>
              <a:defRPr sz="3000">
                <a:solidFill>
                  <a:srgbClr val="445469"/>
                </a:solidFill>
                <a:latin typeface="Miso"/>
                <a:ea typeface="Miso"/>
                <a:cs typeface="Miso"/>
                <a:sym typeface="Miso"/>
              </a:defRPr>
            </a:lvl1pPr>
          </a:lstStyle>
          <a:p>
            <a:r>
              <a:t>Ambassadors Ministry</a:t>
            </a:r>
          </a:p>
        </p:txBody>
      </p:sp>
    </p:spTree>
    <p:extLst>
      <p:ext uri="{BB962C8B-B14F-4D97-AF65-F5344CB8AC3E}">
        <p14:creationId xmlns:p14="http://schemas.microsoft.com/office/powerpoint/2010/main" val="1541347708"/>
      </p:ext>
    </p:extLst>
  </p:cSld>
  <p:clrMapOvr>
    <a:masterClrMapping/>
  </p:clrMapOvr>
  <mc:AlternateContent xmlns:mc="http://schemas.openxmlformats.org/markup-compatibility/2006" xmlns:p14="http://schemas.microsoft.com/office/powerpoint/2010/main">
    <mc:Choice Requires="p14">
      <p:transition spd="slow" p14:dur="1200">
        <p14:switch dir="r"/>
      </p:transition>
    </mc:Choice>
    <mc:Fallback xmlns="" xmlns:m="http://schemas.openxmlformats.org/officeDocument/2006/math" xmlns:a14="http://schemas.microsoft.com/office/drawing/2010/main">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iterate>
                                    <p:tmAbs val="0"/>
                                  </p:iterate>
                                  <p:childTnLst>
                                    <p:set>
                                      <p:cBhvr>
                                        <p:cTn id="6" fill="hold"/>
                                        <p:tgtEl>
                                          <p:spTgt spid="472"/>
                                        </p:tgtEl>
                                        <p:attrNameLst>
                                          <p:attrName>style.visibility</p:attrName>
                                        </p:attrNameLst>
                                      </p:cBhvr>
                                      <p:to>
                                        <p:strVal val="visible"/>
                                      </p:to>
                                    </p:set>
                                    <p:anim calcmode="lin" valueType="num">
                                      <p:cBhvr>
                                        <p:cTn id="7" dur="500" fill="hold"/>
                                        <p:tgtEl>
                                          <p:spTgt spid="472"/>
                                        </p:tgtEl>
                                        <p:attrNameLst>
                                          <p:attrName>ppt_x</p:attrName>
                                        </p:attrNameLst>
                                      </p:cBhvr>
                                      <p:tavLst>
                                        <p:tav tm="0">
                                          <p:val>
                                            <p:strVal val="#ppt_x"/>
                                          </p:val>
                                        </p:tav>
                                        <p:tav tm="100000">
                                          <p:val>
                                            <p:strVal val="#ppt_x"/>
                                          </p:val>
                                        </p:tav>
                                      </p:tavLst>
                                    </p:anim>
                                    <p:anim calcmode="lin" valueType="num">
                                      <p:cBhvr>
                                        <p:cTn id="8" dur="500" fill="hold"/>
                                        <p:tgtEl>
                                          <p:spTgt spid="47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2" grpId="0" animBg="1" advAuto="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 name="Four Essential Elements"/>
          <p:cNvSpPr txBox="1"/>
          <p:nvPr/>
        </p:nvSpPr>
        <p:spPr>
          <a:xfrm>
            <a:off x="7372350" y="361916"/>
            <a:ext cx="6487343" cy="144655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lvl1pPr defTabSz="1828433">
              <a:defRPr sz="8800">
                <a:solidFill>
                  <a:srgbClr val="445469"/>
                </a:solidFill>
                <a:latin typeface="Miso"/>
                <a:ea typeface="Miso"/>
                <a:cs typeface="Miso"/>
                <a:sym typeface="Miso"/>
              </a:defRPr>
            </a:lvl1pPr>
          </a:lstStyle>
          <a:p>
            <a:r>
              <a:rPr lang="en-US" dirty="0"/>
              <a:t>Relationships</a:t>
            </a:r>
            <a:endParaRPr dirty="0"/>
          </a:p>
        </p:txBody>
      </p:sp>
      <p:sp>
        <p:nvSpPr>
          <p:cNvPr id="463" name="Rectangle 5"/>
          <p:cNvSpPr/>
          <p:nvPr/>
        </p:nvSpPr>
        <p:spPr>
          <a:xfrm>
            <a:off x="20945707" y="0"/>
            <a:ext cx="3438293" cy="13716000"/>
          </a:xfrm>
          <a:prstGeom prst="rect">
            <a:avLst/>
          </a:prstGeom>
          <a:solidFill>
            <a:srgbClr val="A71500"/>
          </a:solidFill>
          <a:ln w="12700">
            <a:miter lim="400000"/>
          </a:ln>
        </p:spPr>
        <p:txBody>
          <a:bodyPr lIns="71436" tIns="71436" rIns="71436" bIns="71436" anchor="ctr"/>
          <a:lstStyle/>
          <a:p>
            <a:pPr>
              <a:defRPr sz="3000">
                <a:solidFill>
                  <a:srgbClr val="FFFFFF"/>
                </a:solidFill>
              </a:defRPr>
            </a:pPr>
            <a:endParaRPr/>
          </a:p>
        </p:txBody>
      </p:sp>
      <p:pic>
        <p:nvPicPr>
          <p:cNvPr id="464" name="Picture 6" descr="Picture 6"/>
          <p:cNvPicPr>
            <a:picLocks noChangeAspect="1"/>
          </p:cNvPicPr>
          <p:nvPr/>
        </p:nvPicPr>
        <p:blipFill>
          <a:blip r:embed="rId2"/>
          <a:stretch>
            <a:fillRect/>
          </a:stretch>
        </p:blipFill>
        <p:spPr>
          <a:xfrm>
            <a:off x="21255153" y="10414000"/>
            <a:ext cx="2819401" cy="2819400"/>
          </a:xfrm>
          <a:prstGeom prst="rect">
            <a:avLst/>
          </a:prstGeom>
          <a:ln w="12700">
            <a:miter lim="400000"/>
          </a:ln>
        </p:spPr>
      </p:pic>
      <p:pic>
        <p:nvPicPr>
          <p:cNvPr id="465" name="Picture 7" descr="Picture 7"/>
          <p:cNvPicPr>
            <a:picLocks noChangeAspect="1"/>
          </p:cNvPicPr>
          <p:nvPr/>
        </p:nvPicPr>
        <p:blipFill>
          <a:blip r:embed="rId3"/>
          <a:stretch>
            <a:fillRect/>
          </a:stretch>
        </p:blipFill>
        <p:spPr>
          <a:xfrm>
            <a:off x="-201592" y="0"/>
            <a:ext cx="2919453" cy="2623562"/>
          </a:xfrm>
          <a:prstGeom prst="rect">
            <a:avLst/>
          </a:prstGeom>
          <a:ln w="12700">
            <a:miter lim="400000"/>
          </a:ln>
        </p:spPr>
      </p:pic>
      <p:sp>
        <p:nvSpPr>
          <p:cNvPr id="472" name="At the beginning of each module, each participant will choose a friend who will be their companion for the duration of the module. They will meet during each session to encourage and support each other in their role and growth as an Ambassador. Groups of"/>
          <p:cNvSpPr txBox="1"/>
          <p:nvPr/>
        </p:nvSpPr>
        <p:spPr>
          <a:xfrm>
            <a:off x="2083802" y="3540444"/>
            <a:ext cx="17576799" cy="651082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108744" tIns="108744" rIns="108744" bIns="108744">
            <a:spAutoFit/>
          </a:bodyPr>
          <a:lstStyle>
            <a:lvl1pPr algn="l" defTabSz="1087636">
              <a:lnSpc>
                <a:spcPct val="110000"/>
              </a:lnSpc>
              <a:spcBef>
                <a:spcPts val="500"/>
              </a:spcBef>
              <a:defRPr sz="3400">
                <a:solidFill>
                  <a:srgbClr val="445469"/>
                </a:solidFill>
                <a:latin typeface="Miso"/>
                <a:ea typeface="Miso"/>
                <a:cs typeface="Miso"/>
                <a:sym typeface="Miso"/>
              </a:defRPr>
            </a:lvl1pPr>
          </a:lstStyle>
          <a:p>
            <a:r>
              <a:rPr lang="en-US" sz="4500" dirty="0"/>
              <a:t>The people you surround yourself with, will have huge impact on who you become! So Choose your friends wisely! </a:t>
            </a:r>
          </a:p>
          <a:p>
            <a:endParaRPr lang="en-US" sz="4500" dirty="0"/>
          </a:p>
          <a:p>
            <a:r>
              <a:rPr lang="en-US" sz="4500" dirty="0"/>
              <a:t>Most people speak about 125 words per minute and yet our brains can easily understand 400 words per minute! What we don’t do well at is…</a:t>
            </a:r>
          </a:p>
          <a:p>
            <a:endParaRPr lang="en-US" sz="4500" dirty="0"/>
          </a:p>
          <a:p>
            <a:r>
              <a:rPr lang="en-US" sz="4500" dirty="0"/>
              <a:t>LISTENING! James 1:19 “…Everyone be quick to listen, slow to speak and slow at becoming angry.”</a:t>
            </a:r>
          </a:p>
        </p:txBody>
      </p:sp>
      <p:sp>
        <p:nvSpPr>
          <p:cNvPr id="2" name="Rectangle">
            <a:extLst>
              <a:ext uri="{FF2B5EF4-FFF2-40B4-BE49-F238E27FC236}">
                <a16:creationId xmlns:a16="http://schemas.microsoft.com/office/drawing/2014/main" id="{8F3389D2-FB6F-459B-9A91-B36B954FBAFC}"/>
              </a:ext>
            </a:extLst>
          </p:cNvPr>
          <p:cNvSpPr/>
          <p:nvPr/>
        </p:nvSpPr>
        <p:spPr>
          <a:xfrm>
            <a:off x="9707563" y="2466084"/>
            <a:ext cx="1553039" cy="91438"/>
          </a:xfrm>
          <a:prstGeom prst="rect">
            <a:avLst/>
          </a:prstGeom>
          <a:solidFill>
            <a:srgbClr val="445469"/>
          </a:solidFill>
          <a:ln w="12700">
            <a:miter lim="400000"/>
          </a:ln>
        </p:spPr>
        <p:txBody>
          <a:bodyPr lIns="45719" rIns="45719" anchor="ctr"/>
          <a:lstStyle/>
          <a:p>
            <a:pPr defTabSz="1828433">
              <a:defRPr sz="3600">
                <a:solidFill>
                  <a:srgbClr val="9BBB5C"/>
                </a:solidFill>
                <a:latin typeface="+mn-lt"/>
                <a:ea typeface="+mn-ea"/>
                <a:cs typeface="+mn-cs"/>
                <a:sym typeface="Helvetica"/>
              </a:defRPr>
            </a:pPr>
            <a:endParaRPr/>
          </a:p>
        </p:txBody>
      </p:sp>
      <p:sp>
        <p:nvSpPr>
          <p:cNvPr id="3" name="Ambassadors Ministry">
            <a:extLst>
              <a:ext uri="{FF2B5EF4-FFF2-40B4-BE49-F238E27FC236}">
                <a16:creationId xmlns:a16="http://schemas.microsoft.com/office/drawing/2014/main" id="{40333014-AEEF-46B7-B999-F24C0FC82548}"/>
              </a:ext>
            </a:extLst>
          </p:cNvPr>
          <p:cNvSpPr txBox="1"/>
          <p:nvPr/>
        </p:nvSpPr>
        <p:spPr>
          <a:xfrm>
            <a:off x="9038723" y="1833451"/>
            <a:ext cx="2890714" cy="107436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108744" tIns="108744" rIns="108744" bIns="108744">
            <a:spAutoFit/>
          </a:bodyPr>
          <a:lstStyle>
            <a:lvl1pPr defTabSz="1087636">
              <a:lnSpc>
                <a:spcPct val="120000"/>
              </a:lnSpc>
              <a:spcBef>
                <a:spcPts val="700"/>
              </a:spcBef>
              <a:defRPr sz="3000">
                <a:solidFill>
                  <a:srgbClr val="445469"/>
                </a:solidFill>
                <a:latin typeface="Miso"/>
                <a:ea typeface="Miso"/>
                <a:cs typeface="Miso"/>
                <a:sym typeface="Miso"/>
              </a:defRPr>
            </a:lvl1pPr>
          </a:lstStyle>
          <a:p>
            <a:r>
              <a:t>Ambassadors Ministry</a:t>
            </a:r>
          </a:p>
        </p:txBody>
      </p:sp>
    </p:spTree>
    <p:extLst>
      <p:ext uri="{BB962C8B-B14F-4D97-AF65-F5344CB8AC3E}">
        <p14:creationId xmlns:p14="http://schemas.microsoft.com/office/powerpoint/2010/main" val="741870949"/>
      </p:ext>
    </p:extLst>
  </p:cSld>
  <p:clrMapOvr>
    <a:masterClrMapping/>
  </p:clrMapOvr>
  <mc:AlternateContent xmlns:mc="http://schemas.openxmlformats.org/markup-compatibility/2006" xmlns:p14="http://schemas.microsoft.com/office/powerpoint/2010/main">
    <mc:Choice Requires="p14">
      <p:transition spd="slow" p14:dur="1200">
        <p14:switch dir="r"/>
      </p:transition>
    </mc:Choice>
    <mc:Fallback xmlns="" xmlns:m="http://schemas.openxmlformats.org/officeDocument/2006/math" xmlns:a14="http://schemas.microsoft.com/office/drawing/2010/main">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iterate>
                                    <p:tmAbs val="0"/>
                                  </p:iterate>
                                  <p:childTnLst>
                                    <p:set>
                                      <p:cBhvr>
                                        <p:cTn id="6" fill="hold"/>
                                        <p:tgtEl>
                                          <p:spTgt spid="472"/>
                                        </p:tgtEl>
                                        <p:attrNameLst>
                                          <p:attrName>style.visibility</p:attrName>
                                        </p:attrNameLst>
                                      </p:cBhvr>
                                      <p:to>
                                        <p:strVal val="visible"/>
                                      </p:to>
                                    </p:set>
                                    <p:anim calcmode="lin" valueType="num">
                                      <p:cBhvr>
                                        <p:cTn id="7" dur="500" fill="hold"/>
                                        <p:tgtEl>
                                          <p:spTgt spid="472"/>
                                        </p:tgtEl>
                                        <p:attrNameLst>
                                          <p:attrName>ppt_x</p:attrName>
                                        </p:attrNameLst>
                                      </p:cBhvr>
                                      <p:tavLst>
                                        <p:tav tm="0">
                                          <p:val>
                                            <p:strVal val="#ppt_x"/>
                                          </p:val>
                                        </p:tav>
                                        <p:tav tm="100000">
                                          <p:val>
                                            <p:strVal val="#ppt_x"/>
                                          </p:val>
                                        </p:tav>
                                      </p:tavLst>
                                    </p:anim>
                                    <p:anim calcmode="lin" valueType="num">
                                      <p:cBhvr>
                                        <p:cTn id="8" dur="500" fill="hold"/>
                                        <p:tgtEl>
                                          <p:spTgt spid="47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2" grpId="0" animBg="1" advAuto="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 name="Four Essential Elements"/>
          <p:cNvSpPr txBox="1"/>
          <p:nvPr/>
        </p:nvSpPr>
        <p:spPr>
          <a:xfrm>
            <a:off x="5648956" y="361916"/>
            <a:ext cx="11544184" cy="280076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lvl1pPr defTabSz="1828433">
              <a:defRPr sz="8800">
                <a:solidFill>
                  <a:srgbClr val="445469"/>
                </a:solidFill>
                <a:latin typeface="Miso"/>
                <a:ea typeface="Miso"/>
                <a:cs typeface="Miso"/>
                <a:sym typeface="Miso"/>
              </a:defRPr>
            </a:lvl1pPr>
          </a:lstStyle>
          <a:p>
            <a:r>
              <a:rPr lang="en-US" dirty="0"/>
              <a:t>Growing Relationships</a:t>
            </a:r>
          </a:p>
          <a:p>
            <a:r>
              <a:rPr lang="en-US" dirty="0"/>
              <a:t>Dating/Relationships: Courtship</a:t>
            </a:r>
            <a:endParaRPr dirty="0"/>
          </a:p>
        </p:txBody>
      </p:sp>
      <p:sp>
        <p:nvSpPr>
          <p:cNvPr id="463" name="Rectangle 5"/>
          <p:cNvSpPr/>
          <p:nvPr/>
        </p:nvSpPr>
        <p:spPr>
          <a:xfrm>
            <a:off x="20945707" y="0"/>
            <a:ext cx="3438293" cy="13716000"/>
          </a:xfrm>
          <a:prstGeom prst="rect">
            <a:avLst/>
          </a:prstGeom>
          <a:solidFill>
            <a:srgbClr val="A71500"/>
          </a:solidFill>
          <a:ln w="12700">
            <a:miter lim="400000"/>
          </a:ln>
        </p:spPr>
        <p:txBody>
          <a:bodyPr lIns="71436" tIns="71436" rIns="71436" bIns="71436" anchor="ctr"/>
          <a:lstStyle/>
          <a:p>
            <a:pPr>
              <a:defRPr sz="3000">
                <a:solidFill>
                  <a:srgbClr val="FFFFFF"/>
                </a:solidFill>
              </a:defRPr>
            </a:pPr>
            <a:endParaRPr/>
          </a:p>
        </p:txBody>
      </p:sp>
      <p:pic>
        <p:nvPicPr>
          <p:cNvPr id="464" name="Picture 6" descr="Picture 6"/>
          <p:cNvPicPr>
            <a:picLocks noChangeAspect="1"/>
          </p:cNvPicPr>
          <p:nvPr/>
        </p:nvPicPr>
        <p:blipFill>
          <a:blip r:embed="rId2"/>
          <a:stretch>
            <a:fillRect/>
          </a:stretch>
        </p:blipFill>
        <p:spPr>
          <a:xfrm>
            <a:off x="21255153" y="10414000"/>
            <a:ext cx="2819401" cy="2819400"/>
          </a:xfrm>
          <a:prstGeom prst="rect">
            <a:avLst/>
          </a:prstGeom>
          <a:ln w="12700">
            <a:miter lim="400000"/>
          </a:ln>
        </p:spPr>
      </p:pic>
      <p:pic>
        <p:nvPicPr>
          <p:cNvPr id="465" name="Picture 7" descr="Picture 7"/>
          <p:cNvPicPr>
            <a:picLocks noChangeAspect="1"/>
          </p:cNvPicPr>
          <p:nvPr/>
        </p:nvPicPr>
        <p:blipFill>
          <a:blip r:embed="rId3"/>
          <a:stretch>
            <a:fillRect/>
          </a:stretch>
        </p:blipFill>
        <p:spPr>
          <a:xfrm>
            <a:off x="-201592" y="0"/>
            <a:ext cx="2919453" cy="2623562"/>
          </a:xfrm>
          <a:prstGeom prst="rect">
            <a:avLst/>
          </a:prstGeom>
          <a:ln w="12700">
            <a:miter lim="400000"/>
          </a:ln>
        </p:spPr>
      </p:pic>
      <p:sp>
        <p:nvSpPr>
          <p:cNvPr id="472" name="At the beginning of each module, each participant will choose a friend who will be their companion for the duration of the module. They will meet during each session to encourage and support each other in their role and growth as an Ambassador. Groups of"/>
          <p:cNvSpPr txBox="1"/>
          <p:nvPr/>
        </p:nvSpPr>
        <p:spPr>
          <a:xfrm>
            <a:off x="2343150" y="4704630"/>
            <a:ext cx="17260301" cy="746492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108744" tIns="108744" rIns="108744" bIns="108744">
            <a:spAutoFit/>
          </a:bodyPr>
          <a:lstStyle>
            <a:lvl1pPr algn="l" defTabSz="1087636">
              <a:lnSpc>
                <a:spcPct val="110000"/>
              </a:lnSpc>
              <a:spcBef>
                <a:spcPts val="500"/>
              </a:spcBef>
              <a:defRPr sz="3400">
                <a:solidFill>
                  <a:srgbClr val="445469"/>
                </a:solidFill>
                <a:latin typeface="Miso"/>
                <a:ea typeface="Miso"/>
                <a:cs typeface="Miso"/>
                <a:sym typeface="Miso"/>
              </a:defRPr>
            </a:lvl1pPr>
          </a:lstStyle>
          <a:p>
            <a:r>
              <a:rPr lang="en-US" sz="4500" dirty="0"/>
              <a:t>Although there is not much on “Dating” in the bible for various reasons, there are TONS of practical principals! </a:t>
            </a:r>
          </a:p>
          <a:p>
            <a:endParaRPr lang="en-US" sz="4500" dirty="0"/>
          </a:p>
          <a:p>
            <a:r>
              <a:rPr lang="en-US" sz="4500" dirty="0"/>
              <a:t>How to treat the opposite sex when unmarried?</a:t>
            </a:r>
          </a:p>
          <a:p>
            <a:r>
              <a:rPr lang="en-US" sz="4500" dirty="0"/>
              <a:t>What qualities to look for in a spouse (Isaac and Rebecca)?</a:t>
            </a:r>
          </a:p>
          <a:p>
            <a:r>
              <a:rPr lang="en-US" sz="4500" dirty="0"/>
              <a:t>How to treat your wife/husband as Jesus treats the church? </a:t>
            </a:r>
          </a:p>
          <a:p>
            <a:endParaRPr lang="en-US" sz="4500" dirty="0"/>
          </a:p>
          <a:p>
            <a:r>
              <a:rPr lang="en-US" sz="4500" dirty="0"/>
              <a:t>The difference between dating (friendship) and courtship (Spousal) </a:t>
            </a:r>
          </a:p>
          <a:p>
            <a:r>
              <a:rPr lang="en-US" sz="4500" dirty="0"/>
              <a:t>Opposites attract but similarities attach! </a:t>
            </a:r>
          </a:p>
        </p:txBody>
      </p:sp>
      <p:sp>
        <p:nvSpPr>
          <p:cNvPr id="2" name="Rectangle">
            <a:extLst>
              <a:ext uri="{FF2B5EF4-FFF2-40B4-BE49-F238E27FC236}">
                <a16:creationId xmlns:a16="http://schemas.microsoft.com/office/drawing/2014/main" id="{6B3B5861-3CFA-4F4E-94AF-E294A4AC3537}"/>
              </a:ext>
            </a:extLst>
          </p:cNvPr>
          <p:cNvSpPr/>
          <p:nvPr/>
        </p:nvSpPr>
        <p:spPr>
          <a:xfrm>
            <a:off x="9707563" y="3923409"/>
            <a:ext cx="1553039" cy="91438"/>
          </a:xfrm>
          <a:prstGeom prst="rect">
            <a:avLst/>
          </a:prstGeom>
          <a:solidFill>
            <a:srgbClr val="445469"/>
          </a:solidFill>
          <a:ln w="12700">
            <a:miter lim="400000"/>
          </a:ln>
        </p:spPr>
        <p:txBody>
          <a:bodyPr lIns="45719" rIns="45719" anchor="ctr"/>
          <a:lstStyle/>
          <a:p>
            <a:pPr defTabSz="1828433">
              <a:defRPr sz="3600">
                <a:solidFill>
                  <a:srgbClr val="9BBB5C"/>
                </a:solidFill>
                <a:latin typeface="+mn-lt"/>
                <a:ea typeface="+mn-ea"/>
                <a:cs typeface="+mn-cs"/>
                <a:sym typeface="Helvetica"/>
              </a:defRPr>
            </a:pPr>
            <a:endParaRPr/>
          </a:p>
        </p:txBody>
      </p:sp>
      <p:sp>
        <p:nvSpPr>
          <p:cNvPr id="3" name="Ambassadors Ministry">
            <a:extLst>
              <a:ext uri="{FF2B5EF4-FFF2-40B4-BE49-F238E27FC236}">
                <a16:creationId xmlns:a16="http://schemas.microsoft.com/office/drawing/2014/main" id="{96ADFF9F-E5F5-420D-B82D-6E9245702B4C}"/>
              </a:ext>
            </a:extLst>
          </p:cNvPr>
          <p:cNvSpPr txBox="1"/>
          <p:nvPr/>
        </p:nvSpPr>
        <p:spPr>
          <a:xfrm>
            <a:off x="9038723" y="3290776"/>
            <a:ext cx="2890714" cy="107436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108744" tIns="108744" rIns="108744" bIns="108744">
            <a:spAutoFit/>
          </a:bodyPr>
          <a:lstStyle>
            <a:lvl1pPr defTabSz="1087636">
              <a:lnSpc>
                <a:spcPct val="120000"/>
              </a:lnSpc>
              <a:spcBef>
                <a:spcPts val="700"/>
              </a:spcBef>
              <a:defRPr sz="3000">
                <a:solidFill>
                  <a:srgbClr val="445469"/>
                </a:solidFill>
                <a:latin typeface="Miso"/>
                <a:ea typeface="Miso"/>
                <a:cs typeface="Miso"/>
                <a:sym typeface="Miso"/>
              </a:defRPr>
            </a:lvl1pPr>
          </a:lstStyle>
          <a:p>
            <a:r>
              <a:t>Ambassadors Ministry</a:t>
            </a:r>
          </a:p>
        </p:txBody>
      </p:sp>
    </p:spTree>
    <p:extLst>
      <p:ext uri="{BB962C8B-B14F-4D97-AF65-F5344CB8AC3E}">
        <p14:creationId xmlns:p14="http://schemas.microsoft.com/office/powerpoint/2010/main" val="464916038"/>
      </p:ext>
    </p:extLst>
  </p:cSld>
  <p:clrMapOvr>
    <a:masterClrMapping/>
  </p:clrMapOvr>
  <mc:AlternateContent xmlns:mc="http://schemas.openxmlformats.org/markup-compatibility/2006" xmlns:p14="http://schemas.microsoft.com/office/powerpoint/2010/main">
    <mc:Choice Requires="p14">
      <p:transition spd="slow" p14:dur="1200">
        <p14:switch dir="r"/>
      </p:transition>
    </mc:Choice>
    <mc:Fallback xmlns="" xmlns:m="http://schemas.openxmlformats.org/officeDocument/2006/math" xmlns:a14="http://schemas.microsoft.com/office/drawing/2010/main">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iterate>
                                    <p:tmAbs val="0"/>
                                  </p:iterate>
                                  <p:childTnLst>
                                    <p:set>
                                      <p:cBhvr>
                                        <p:cTn id="6" fill="hold"/>
                                        <p:tgtEl>
                                          <p:spTgt spid="472"/>
                                        </p:tgtEl>
                                        <p:attrNameLst>
                                          <p:attrName>style.visibility</p:attrName>
                                        </p:attrNameLst>
                                      </p:cBhvr>
                                      <p:to>
                                        <p:strVal val="visible"/>
                                      </p:to>
                                    </p:set>
                                    <p:anim calcmode="lin" valueType="num">
                                      <p:cBhvr>
                                        <p:cTn id="7" dur="500" fill="hold"/>
                                        <p:tgtEl>
                                          <p:spTgt spid="472"/>
                                        </p:tgtEl>
                                        <p:attrNameLst>
                                          <p:attrName>ppt_x</p:attrName>
                                        </p:attrNameLst>
                                      </p:cBhvr>
                                      <p:tavLst>
                                        <p:tav tm="0">
                                          <p:val>
                                            <p:strVal val="#ppt_x"/>
                                          </p:val>
                                        </p:tav>
                                        <p:tav tm="100000">
                                          <p:val>
                                            <p:strVal val="#ppt_x"/>
                                          </p:val>
                                        </p:tav>
                                      </p:tavLst>
                                    </p:anim>
                                    <p:anim calcmode="lin" valueType="num">
                                      <p:cBhvr>
                                        <p:cTn id="8" dur="500" fill="hold"/>
                                        <p:tgtEl>
                                          <p:spTgt spid="47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2" grpId="0" animBg="1" advAuto="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 name="Four Essential Elements"/>
          <p:cNvSpPr txBox="1"/>
          <p:nvPr/>
        </p:nvSpPr>
        <p:spPr>
          <a:xfrm>
            <a:off x="2286000" y="361916"/>
            <a:ext cx="18431107" cy="144655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lvl1pPr defTabSz="1828433">
              <a:defRPr sz="8800">
                <a:solidFill>
                  <a:srgbClr val="445469"/>
                </a:solidFill>
                <a:latin typeface="Miso"/>
                <a:ea typeface="Miso"/>
                <a:cs typeface="Miso"/>
                <a:sym typeface="Miso"/>
              </a:defRPr>
            </a:lvl1pPr>
          </a:lstStyle>
          <a:p>
            <a:r>
              <a:rPr lang="en-US" dirty="0"/>
              <a:t>Premarital insights-Counsel</a:t>
            </a:r>
            <a:endParaRPr dirty="0"/>
          </a:p>
        </p:txBody>
      </p:sp>
      <p:sp>
        <p:nvSpPr>
          <p:cNvPr id="463" name="Rectangle 5"/>
          <p:cNvSpPr/>
          <p:nvPr/>
        </p:nvSpPr>
        <p:spPr>
          <a:xfrm>
            <a:off x="20945707" y="0"/>
            <a:ext cx="3438293" cy="13716000"/>
          </a:xfrm>
          <a:prstGeom prst="rect">
            <a:avLst/>
          </a:prstGeom>
          <a:solidFill>
            <a:srgbClr val="A71500"/>
          </a:solidFill>
          <a:ln w="12700">
            <a:miter lim="400000"/>
          </a:ln>
        </p:spPr>
        <p:txBody>
          <a:bodyPr lIns="71436" tIns="71436" rIns="71436" bIns="71436" anchor="ctr"/>
          <a:lstStyle/>
          <a:p>
            <a:pPr>
              <a:defRPr sz="3000">
                <a:solidFill>
                  <a:srgbClr val="FFFFFF"/>
                </a:solidFill>
              </a:defRPr>
            </a:pPr>
            <a:endParaRPr/>
          </a:p>
        </p:txBody>
      </p:sp>
      <p:pic>
        <p:nvPicPr>
          <p:cNvPr id="464" name="Picture 6" descr="Picture 6"/>
          <p:cNvPicPr>
            <a:picLocks noChangeAspect="1"/>
          </p:cNvPicPr>
          <p:nvPr/>
        </p:nvPicPr>
        <p:blipFill>
          <a:blip r:embed="rId2"/>
          <a:stretch>
            <a:fillRect/>
          </a:stretch>
        </p:blipFill>
        <p:spPr>
          <a:xfrm>
            <a:off x="21255153" y="10414000"/>
            <a:ext cx="2819401" cy="2819400"/>
          </a:xfrm>
          <a:prstGeom prst="rect">
            <a:avLst/>
          </a:prstGeom>
          <a:ln w="12700">
            <a:miter lim="400000"/>
          </a:ln>
        </p:spPr>
      </p:pic>
      <p:pic>
        <p:nvPicPr>
          <p:cNvPr id="465" name="Picture 7" descr="Picture 7"/>
          <p:cNvPicPr>
            <a:picLocks noChangeAspect="1"/>
          </p:cNvPicPr>
          <p:nvPr/>
        </p:nvPicPr>
        <p:blipFill>
          <a:blip r:embed="rId3"/>
          <a:stretch>
            <a:fillRect/>
          </a:stretch>
        </p:blipFill>
        <p:spPr>
          <a:xfrm>
            <a:off x="-201592" y="0"/>
            <a:ext cx="2919453" cy="2623562"/>
          </a:xfrm>
          <a:prstGeom prst="rect">
            <a:avLst/>
          </a:prstGeom>
          <a:ln w="12700">
            <a:miter lim="400000"/>
          </a:ln>
        </p:spPr>
      </p:pic>
      <p:sp>
        <p:nvSpPr>
          <p:cNvPr id="472" name="At the beginning of each module, each participant will choose a friend who will be their companion for the duration of the module. They will meet during each session to encourage and support each other in their role and growth as an Ambassador. Groups of"/>
          <p:cNvSpPr txBox="1"/>
          <p:nvPr/>
        </p:nvSpPr>
        <p:spPr>
          <a:xfrm>
            <a:off x="2286000" y="3540444"/>
            <a:ext cx="17576799" cy="835491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108744" tIns="108744" rIns="108744" bIns="108744">
            <a:spAutoFit/>
          </a:bodyPr>
          <a:lstStyle>
            <a:lvl1pPr algn="l" defTabSz="1087636">
              <a:lnSpc>
                <a:spcPct val="110000"/>
              </a:lnSpc>
              <a:spcBef>
                <a:spcPts val="500"/>
              </a:spcBef>
              <a:defRPr sz="3400">
                <a:solidFill>
                  <a:srgbClr val="445469"/>
                </a:solidFill>
                <a:latin typeface="Miso"/>
                <a:ea typeface="Miso"/>
                <a:cs typeface="Miso"/>
                <a:sym typeface="Miso"/>
              </a:defRPr>
            </a:lvl1pPr>
          </a:lstStyle>
          <a:p>
            <a:r>
              <a:rPr lang="en-US" sz="4500" dirty="0"/>
              <a:t>Premarital Counseling is extremely important!</a:t>
            </a:r>
          </a:p>
          <a:p>
            <a:r>
              <a:rPr lang="en-US" sz="4500" dirty="0"/>
              <a:t>86% couples plan more for wedding than they do for the marriage</a:t>
            </a:r>
          </a:p>
          <a:p>
            <a:endParaRPr lang="en-US" sz="4500" dirty="0"/>
          </a:p>
          <a:p>
            <a:r>
              <a:rPr lang="en-US" sz="4500" dirty="0"/>
              <a:t>Busting Myths and Revealing Truths about Marriage</a:t>
            </a:r>
          </a:p>
          <a:p>
            <a:endParaRPr lang="en-US" sz="4500" dirty="0"/>
          </a:p>
          <a:p>
            <a:r>
              <a:rPr lang="en-US" sz="4500" dirty="0"/>
              <a:t>Example</a:t>
            </a:r>
          </a:p>
          <a:p>
            <a:r>
              <a:rPr lang="en-US" sz="4500" i="1" dirty="0"/>
              <a:t>     “A soul mate is someone you become over time not someone you find”</a:t>
            </a:r>
          </a:p>
          <a:p>
            <a:r>
              <a:rPr lang="en-US" sz="4500" i="1" dirty="0"/>
              <a:t>     “Opposites attract but similarities attach” </a:t>
            </a:r>
          </a:p>
          <a:p>
            <a:r>
              <a:rPr lang="en-US" sz="4500" i="1" dirty="0"/>
              <a:t>     “Watch how she treats her father and how he treats his mother”</a:t>
            </a:r>
          </a:p>
          <a:p>
            <a:endParaRPr lang="en-US" sz="4500" dirty="0"/>
          </a:p>
        </p:txBody>
      </p:sp>
      <p:sp>
        <p:nvSpPr>
          <p:cNvPr id="2" name="Rectangle">
            <a:extLst>
              <a:ext uri="{FF2B5EF4-FFF2-40B4-BE49-F238E27FC236}">
                <a16:creationId xmlns:a16="http://schemas.microsoft.com/office/drawing/2014/main" id="{EE79B7B0-31F6-4D6C-B4DA-167C105C99BA}"/>
              </a:ext>
            </a:extLst>
          </p:cNvPr>
          <p:cNvSpPr/>
          <p:nvPr/>
        </p:nvSpPr>
        <p:spPr>
          <a:xfrm>
            <a:off x="9707563" y="2466084"/>
            <a:ext cx="1553039" cy="91438"/>
          </a:xfrm>
          <a:prstGeom prst="rect">
            <a:avLst/>
          </a:prstGeom>
          <a:solidFill>
            <a:srgbClr val="445469"/>
          </a:solidFill>
          <a:ln w="12700">
            <a:miter lim="400000"/>
          </a:ln>
        </p:spPr>
        <p:txBody>
          <a:bodyPr lIns="45719" rIns="45719" anchor="ctr"/>
          <a:lstStyle/>
          <a:p>
            <a:pPr defTabSz="1828433">
              <a:defRPr sz="3600">
                <a:solidFill>
                  <a:srgbClr val="9BBB5C"/>
                </a:solidFill>
                <a:latin typeface="+mn-lt"/>
                <a:ea typeface="+mn-ea"/>
                <a:cs typeface="+mn-cs"/>
                <a:sym typeface="Helvetica"/>
              </a:defRPr>
            </a:pPr>
            <a:endParaRPr/>
          </a:p>
        </p:txBody>
      </p:sp>
      <p:sp>
        <p:nvSpPr>
          <p:cNvPr id="3" name="Ambassadors Ministry">
            <a:extLst>
              <a:ext uri="{FF2B5EF4-FFF2-40B4-BE49-F238E27FC236}">
                <a16:creationId xmlns:a16="http://schemas.microsoft.com/office/drawing/2014/main" id="{DAB13A3A-86C4-4263-8B80-0EF22D1EC91B}"/>
              </a:ext>
            </a:extLst>
          </p:cNvPr>
          <p:cNvSpPr txBox="1"/>
          <p:nvPr/>
        </p:nvSpPr>
        <p:spPr>
          <a:xfrm>
            <a:off x="9038723" y="1833451"/>
            <a:ext cx="2890714" cy="107436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108744" tIns="108744" rIns="108744" bIns="108744">
            <a:spAutoFit/>
          </a:bodyPr>
          <a:lstStyle>
            <a:lvl1pPr defTabSz="1087636">
              <a:lnSpc>
                <a:spcPct val="120000"/>
              </a:lnSpc>
              <a:spcBef>
                <a:spcPts val="700"/>
              </a:spcBef>
              <a:defRPr sz="3000">
                <a:solidFill>
                  <a:srgbClr val="445469"/>
                </a:solidFill>
                <a:latin typeface="Miso"/>
                <a:ea typeface="Miso"/>
                <a:cs typeface="Miso"/>
                <a:sym typeface="Miso"/>
              </a:defRPr>
            </a:lvl1pPr>
          </a:lstStyle>
          <a:p>
            <a:r>
              <a:t>Ambassadors Ministry</a:t>
            </a:r>
          </a:p>
        </p:txBody>
      </p:sp>
    </p:spTree>
    <p:extLst>
      <p:ext uri="{BB962C8B-B14F-4D97-AF65-F5344CB8AC3E}">
        <p14:creationId xmlns:p14="http://schemas.microsoft.com/office/powerpoint/2010/main" val="818586460"/>
      </p:ext>
    </p:extLst>
  </p:cSld>
  <p:clrMapOvr>
    <a:masterClrMapping/>
  </p:clrMapOvr>
  <mc:AlternateContent xmlns:mc="http://schemas.openxmlformats.org/markup-compatibility/2006" xmlns:p14="http://schemas.microsoft.com/office/powerpoint/2010/main">
    <mc:Choice Requires="p14">
      <p:transition spd="slow" p14:dur="1200">
        <p14:switch dir="r"/>
      </p:transition>
    </mc:Choice>
    <mc:Fallback xmlns="" xmlns:m="http://schemas.openxmlformats.org/officeDocument/2006/math" xmlns:a14="http://schemas.microsoft.com/office/drawing/2010/main">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iterate>
                                    <p:tmAbs val="0"/>
                                  </p:iterate>
                                  <p:childTnLst>
                                    <p:set>
                                      <p:cBhvr>
                                        <p:cTn id="6" fill="hold"/>
                                        <p:tgtEl>
                                          <p:spTgt spid="472"/>
                                        </p:tgtEl>
                                        <p:attrNameLst>
                                          <p:attrName>style.visibility</p:attrName>
                                        </p:attrNameLst>
                                      </p:cBhvr>
                                      <p:to>
                                        <p:strVal val="visible"/>
                                      </p:to>
                                    </p:set>
                                    <p:anim calcmode="lin" valueType="num">
                                      <p:cBhvr>
                                        <p:cTn id="7" dur="500" fill="hold"/>
                                        <p:tgtEl>
                                          <p:spTgt spid="472"/>
                                        </p:tgtEl>
                                        <p:attrNameLst>
                                          <p:attrName>ppt_x</p:attrName>
                                        </p:attrNameLst>
                                      </p:cBhvr>
                                      <p:tavLst>
                                        <p:tav tm="0">
                                          <p:val>
                                            <p:strVal val="#ppt_x"/>
                                          </p:val>
                                        </p:tav>
                                        <p:tav tm="100000">
                                          <p:val>
                                            <p:strVal val="#ppt_x"/>
                                          </p:val>
                                        </p:tav>
                                      </p:tavLst>
                                    </p:anim>
                                    <p:anim calcmode="lin" valueType="num">
                                      <p:cBhvr>
                                        <p:cTn id="8" dur="500" fill="hold"/>
                                        <p:tgtEl>
                                          <p:spTgt spid="47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2" grpId="0" animBg="1" advAuto="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 name="Four Essential Elements"/>
          <p:cNvSpPr txBox="1"/>
          <p:nvPr/>
        </p:nvSpPr>
        <p:spPr>
          <a:xfrm>
            <a:off x="6115050" y="361916"/>
            <a:ext cx="9511177" cy="144655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lvl1pPr defTabSz="1828433">
              <a:defRPr sz="8800">
                <a:solidFill>
                  <a:srgbClr val="445469"/>
                </a:solidFill>
                <a:latin typeface="Miso"/>
                <a:ea typeface="Miso"/>
                <a:cs typeface="Miso"/>
                <a:sym typeface="Miso"/>
              </a:defRPr>
            </a:lvl1pPr>
          </a:lstStyle>
          <a:p>
            <a:r>
              <a:rPr lang="en-US" dirty="0"/>
              <a:t>Marriage and Parenting</a:t>
            </a:r>
            <a:endParaRPr dirty="0"/>
          </a:p>
        </p:txBody>
      </p:sp>
      <p:sp>
        <p:nvSpPr>
          <p:cNvPr id="463" name="Rectangle 5"/>
          <p:cNvSpPr/>
          <p:nvPr/>
        </p:nvSpPr>
        <p:spPr>
          <a:xfrm>
            <a:off x="20945707" y="0"/>
            <a:ext cx="3438293" cy="13716000"/>
          </a:xfrm>
          <a:prstGeom prst="rect">
            <a:avLst/>
          </a:prstGeom>
          <a:solidFill>
            <a:srgbClr val="A71500"/>
          </a:solidFill>
          <a:ln w="12700">
            <a:miter lim="400000"/>
          </a:ln>
        </p:spPr>
        <p:txBody>
          <a:bodyPr lIns="71436" tIns="71436" rIns="71436" bIns="71436" anchor="ctr"/>
          <a:lstStyle/>
          <a:p>
            <a:pPr>
              <a:defRPr sz="3000">
                <a:solidFill>
                  <a:srgbClr val="FFFFFF"/>
                </a:solidFill>
              </a:defRPr>
            </a:pPr>
            <a:endParaRPr/>
          </a:p>
        </p:txBody>
      </p:sp>
      <p:pic>
        <p:nvPicPr>
          <p:cNvPr id="464" name="Picture 6" descr="Picture 6"/>
          <p:cNvPicPr>
            <a:picLocks noChangeAspect="1"/>
          </p:cNvPicPr>
          <p:nvPr/>
        </p:nvPicPr>
        <p:blipFill>
          <a:blip r:embed="rId2"/>
          <a:stretch>
            <a:fillRect/>
          </a:stretch>
        </p:blipFill>
        <p:spPr>
          <a:xfrm>
            <a:off x="21255153" y="10414000"/>
            <a:ext cx="2819401" cy="2819400"/>
          </a:xfrm>
          <a:prstGeom prst="rect">
            <a:avLst/>
          </a:prstGeom>
          <a:ln w="12700">
            <a:miter lim="400000"/>
          </a:ln>
        </p:spPr>
      </p:pic>
      <p:pic>
        <p:nvPicPr>
          <p:cNvPr id="465" name="Picture 7" descr="Picture 7"/>
          <p:cNvPicPr>
            <a:picLocks noChangeAspect="1"/>
          </p:cNvPicPr>
          <p:nvPr/>
        </p:nvPicPr>
        <p:blipFill>
          <a:blip r:embed="rId3"/>
          <a:stretch>
            <a:fillRect/>
          </a:stretch>
        </p:blipFill>
        <p:spPr>
          <a:xfrm>
            <a:off x="-201592" y="0"/>
            <a:ext cx="2919453" cy="2623562"/>
          </a:xfrm>
          <a:prstGeom prst="rect">
            <a:avLst/>
          </a:prstGeom>
          <a:ln w="12700">
            <a:miter lim="400000"/>
          </a:ln>
        </p:spPr>
      </p:pic>
      <p:sp>
        <p:nvSpPr>
          <p:cNvPr id="472" name="At the beginning of each module, each participant will choose a friend who will be their companion for the duration of the module. They will meet during each session to encourage and support each other in their role and growth as an Ambassador. Groups of"/>
          <p:cNvSpPr txBox="1"/>
          <p:nvPr/>
        </p:nvSpPr>
        <p:spPr>
          <a:xfrm>
            <a:off x="2082238" y="4353500"/>
            <a:ext cx="17576799" cy="505144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108744" tIns="108744" rIns="108744" bIns="108744">
            <a:spAutoFit/>
          </a:bodyPr>
          <a:lstStyle>
            <a:lvl1pPr algn="l" defTabSz="1087636">
              <a:lnSpc>
                <a:spcPct val="110000"/>
              </a:lnSpc>
              <a:spcBef>
                <a:spcPts val="500"/>
              </a:spcBef>
              <a:defRPr sz="3400">
                <a:solidFill>
                  <a:srgbClr val="445469"/>
                </a:solidFill>
                <a:latin typeface="Miso"/>
                <a:ea typeface="Miso"/>
                <a:cs typeface="Miso"/>
                <a:sym typeface="Miso"/>
              </a:defRPr>
            </a:lvl1pPr>
          </a:lstStyle>
          <a:p>
            <a:r>
              <a:rPr lang="en-US" sz="4500" dirty="0"/>
              <a:t>Marriage = School of Personal Growth</a:t>
            </a:r>
          </a:p>
          <a:p>
            <a:endParaRPr lang="en-US" sz="4500" dirty="0"/>
          </a:p>
          <a:p>
            <a:r>
              <a:rPr lang="en-US" sz="4500" dirty="0"/>
              <a:t>People who stay married live four years longer than those who don’t! </a:t>
            </a:r>
          </a:p>
          <a:p>
            <a:r>
              <a:rPr lang="en-US" sz="4500" dirty="0"/>
              <a:t>80% of divorced couples say they broke up because they just grew apart.</a:t>
            </a:r>
          </a:p>
          <a:p>
            <a:endParaRPr lang="en-US" sz="4500" dirty="0"/>
          </a:p>
          <a:p>
            <a:r>
              <a:rPr lang="en-US" sz="4500" dirty="0"/>
              <a:t>Genesis 2:24-25—”…A man shall leave his father and mother and HOLD FAST TO HIS WIFE…”</a:t>
            </a:r>
          </a:p>
        </p:txBody>
      </p:sp>
      <p:sp>
        <p:nvSpPr>
          <p:cNvPr id="2" name="Rectangle">
            <a:extLst>
              <a:ext uri="{FF2B5EF4-FFF2-40B4-BE49-F238E27FC236}">
                <a16:creationId xmlns:a16="http://schemas.microsoft.com/office/drawing/2014/main" id="{9ECF3F82-1EBC-4ABE-B27A-A01CBE308940}"/>
              </a:ext>
            </a:extLst>
          </p:cNvPr>
          <p:cNvSpPr/>
          <p:nvPr/>
        </p:nvSpPr>
        <p:spPr>
          <a:xfrm>
            <a:off x="9707563" y="2466084"/>
            <a:ext cx="1553039" cy="91438"/>
          </a:xfrm>
          <a:prstGeom prst="rect">
            <a:avLst/>
          </a:prstGeom>
          <a:solidFill>
            <a:srgbClr val="445469"/>
          </a:solidFill>
          <a:ln w="12700">
            <a:miter lim="400000"/>
          </a:ln>
        </p:spPr>
        <p:txBody>
          <a:bodyPr lIns="45719" rIns="45719" anchor="ctr"/>
          <a:lstStyle/>
          <a:p>
            <a:pPr defTabSz="1828433">
              <a:defRPr sz="3600">
                <a:solidFill>
                  <a:srgbClr val="9BBB5C"/>
                </a:solidFill>
                <a:latin typeface="+mn-lt"/>
                <a:ea typeface="+mn-ea"/>
                <a:cs typeface="+mn-cs"/>
                <a:sym typeface="Helvetica"/>
              </a:defRPr>
            </a:pPr>
            <a:endParaRPr/>
          </a:p>
        </p:txBody>
      </p:sp>
      <p:sp>
        <p:nvSpPr>
          <p:cNvPr id="3" name="Ambassadors Ministry">
            <a:extLst>
              <a:ext uri="{FF2B5EF4-FFF2-40B4-BE49-F238E27FC236}">
                <a16:creationId xmlns:a16="http://schemas.microsoft.com/office/drawing/2014/main" id="{F4825502-3B88-43AC-BE58-5E3BF0ADF11E}"/>
              </a:ext>
            </a:extLst>
          </p:cNvPr>
          <p:cNvSpPr txBox="1"/>
          <p:nvPr/>
        </p:nvSpPr>
        <p:spPr>
          <a:xfrm>
            <a:off x="9038723" y="1833451"/>
            <a:ext cx="2890714" cy="107436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108744" tIns="108744" rIns="108744" bIns="108744">
            <a:spAutoFit/>
          </a:bodyPr>
          <a:lstStyle>
            <a:lvl1pPr defTabSz="1087636">
              <a:lnSpc>
                <a:spcPct val="120000"/>
              </a:lnSpc>
              <a:spcBef>
                <a:spcPts val="700"/>
              </a:spcBef>
              <a:defRPr sz="3000">
                <a:solidFill>
                  <a:srgbClr val="445469"/>
                </a:solidFill>
                <a:latin typeface="Miso"/>
                <a:ea typeface="Miso"/>
                <a:cs typeface="Miso"/>
                <a:sym typeface="Miso"/>
              </a:defRPr>
            </a:lvl1pPr>
          </a:lstStyle>
          <a:p>
            <a:r>
              <a:t>Ambassadors Ministry</a:t>
            </a:r>
          </a:p>
        </p:txBody>
      </p:sp>
    </p:spTree>
    <p:extLst>
      <p:ext uri="{BB962C8B-B14F-4D97-AF65-F5344CB8AC3E}">
        <p14:creationId xmlns:p14="http://schemas.microsoft.com/office/powerpoint/2010/main" val="2047389997"/>
      </p:ext>
    </p:extLst>
  </p:cSld>
  <p:clrMapOvr>
    <a:masterClrMapping/>
  </p:clrMapOvr>
  <mc:AlternateContent xmlns:mc="http://schemas.openxmlformats.org/markup-compatibility/2006" xmlns:p14="http://schemas.microsoft.com/office/powerpoint/2010/main">
    <mc:Choice Requires="p14">
      <p:transition spd="slow" p14:dur="1200">
        <p14:switch dir="r"/>
      </p:transition>
    </mc:Choice>
    <mc:Fallback xmlns="" xmlns:m="http://schemas.openxmlformats.org/officeDocument/2006/math" xmlns:a14="http://schemas.microsoft.com/office/drawing/2010/main">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iterate>
                                    <p:tmAbs val="0"/>
                                  </p:iterate>
                                  <p:childTnLst>
                                    <p:set>
                                      <p:cBhvr>
                                        <p:cTn id="6" fill="hold"/>
                                        <p:tgtEl>
                                          <p:spTgt spid="472"/>
                                        </p:tgtEl>
                                        <p:attrNameLst>
                                          <p:attrName>style.visibility</p:attrName>
                                        </p:attrNameLst>
                                      </p:cBhvr>
                                      <p:to>
                                        <p:strVal val="visible"/>
                                      </p:to>
                                    </p:set>
                                    <p:anim calcmode="lin" valueType="num">
                                      <p:cBhvr>
                                        <p:cTn id="7" dur="500" fill="hold"/>
                                        <p:tgtEl>
                                          <p:spTgt spid="472"/>
                                        </p:tgtEl>
                                        <p:attrNameLst>
                                          <p:attrName>ppt_x</p:attrName>
                                        </p:attrNameLst>
                                      </p:cBhvr>
                                      <p:tavLst>
                                        <p:tav tm="0">
                                          <p:val>
                                            <p:strVal val="#ppt_x"/>
                                          </p:val>
                                        </p:tav>
                                        <p:tav tm="100000">
                                          <p:val>
                                            <p:strVal val="#ppt_x"/>
                                          </p:val>
                                        </p:tav>
                                      </p:tavLst>
                                    </p:anim>
                                    <p:anim calcmode="lin" valueType="num">
                                      <p:cBhvr>
                                        <p:cTn id="8" dur="500" fill="hold"/>
                                        <p:tgtEl>
                                          <p:spTgt spid="47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2" grpId="0" animBg="1" advAuto="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0" name="Rectangle 1"/>
          <p:cNvSpPr/>
          <p:nvPr/>
        </p:nvSpPr>
        <p:spPr>
          <a:xfrm>
            <a:off x="20945707" y="0"/>
            <a:ext cx="3438293" cy="13716000"/>
          </a:xfrm>
          <a:prstGeom prst="rect">
            <a:avLst/>
          </a:prstGeom>
          <a:solidFill>
            <a:srgbClr val="A71500"/>
          </a:solidFill>
          <a:ln w="12700">
            <a:miter lim="400000"/>
          </a:ln>
        </p:spPr>
        <p:txBody>
          <a:bodyPr lIns="71436" tIns="71436" rIns="71436" bIns="71436" anchor="ctr"/>
          <a:lstStyle/>
          <a:p>
            <a:pPr>
              <a:defRPr sz="3000">
                <a:solidFill>
                  <a:srgbClr val="FFFFFF"/>
                </a:solidFill>
              </a:defRPr>
            </a:pPr>
            <a:endParaRPr/>
          </a:p>
        </p:txBody>
      </p:sp>
      <p:pic>
        <p:nvPicPr>
          <p:cNvPr id="701" name="Picture 4" descr="Picture 4"/>
          <p:cNvPicPr>
            <a:picLocks noChangeAspect="1"/>
          </p:cNvPicPr>
          <p:nvPr/>
        </p:nvPicPr>
        <p:blipFill>
          <a:blip r:embed="rId2"/>
          <a:stretch>
            <a:fillRect/>
          </a:stretch>
        </p:blipFill>
        <p:spPr>
          <a:xfrm>
            <a:off x="21255153" y="10414000"/>
            <a:ext cx="2819401" cy="2819400"/>
          </a:xfrm>
          <a:prstGeom prst="rect">
            <a:avLst/>
          </a:prstGeom>
          <a:ln w="12700">
            <a:miter lim="400000"/>
          </a:ln>
        </p:spPr>
      </p:pic>
      <p:pic>
        <p:nvPicPr>
          <p:cNvPr id="702" name="Picture 7" descr="Picture 7"/>
          <p:cNvPicPr>
            <a:picLocks noChangeAspect="1"/>
          </p:cNvPicPr>
          <p:nvPr/>
        </p:nvPicPr>
        <p:blipFill>
          <a:blip r:embed="rId3"/>
          <a:srcRect l="1" r="23941"/>
          <a:stretch>
            <a:fillRect/>
          </a:stretch>
        </p:blipFill>
        <p:spPr>
          <a:xfrm>
            <a:off x="0" y="-41564"/>
            <a:ext cx="20927292" cy="13757564"/>
          </a:xfrm>
          <a:prstGeom prst="rect">
            <a:avLst/>
          </a:prstGeom>
          <a:ln w="12700">
            <a:miter lim="400000"/>
          </a:ln>
        </p:spPr>
      </p:pic>
      <p:sp>
        <p:nvSpPr>
          <p:cNvPr id="703" name="TextBox 10"/>
          <p:cNvSpPr txBox="1"/>
          <p:nvPr/>
        </p:nvSpPr>
        <p:spPr>
          <a:xfrm>
            <a:off x="12709473" y="4963842"/>
            <a:ext cx="6345383" cy="140977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6" tIns="71436" rIns="71436" bIns="71436" anchor="ctr">
            <a:spAutoFit/>
          </a:bodyPr>
          <a:lstStyle>
            <a:lvl1pPr>
              <a:defRPr sz="4400">
                <a:latin typeface="Miso"/>
                <a:ea typeface="Miso"/>
                <a:cs typeface="Miso"/>
                <a:sym typeface="Miso"/>
              </a:defRPr>
            </a:lvl1pPr>
          </a:lstStyle>
          <a:p>
            <a:r>
              <a:t>Adventist Youth Ministries</a:t>
            </a: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 name="Rectangle 1"/>
          <p:cNvSpPr/>
          <p:nvPr/>
        </p:nvSpPr>
        <p:spPr>
          <a:xfrm>
            <a:off x="20945707" y="0"/>
            <a:ext cx="3438293" cy="13716000"/>
          </a:xfrm>
          <a:prstGeom prst="rect">
            <a:avLst/>
          </a:prstGeom>
          <a:solidFill>
            <a:srgbClr val="A71500"/>
          </a:solidFill>
          <a:ln w="12700">
            <a:miter lim="400000"/>
          </a:ln>
        </p:spPr>
        <p:txBody>
          <a:bodyPr lIns="71436" tIns="71436" rIns="71436" bIns="71436" anchor="ctr"/>
          <a:lstStyle/>
          <a:p>
            <a:pPr>
              <a:defRPr sz="3000">
                <a:solidFill>
                  <a:srgbClr val="FFFFFF"/>
                </a:solidFill>
              </a:defRPr>
            </a:pPr>
            <a:endParaRPr/>
          </a:p>
        </p:txBody>
      </p:sp>
      <p:pic>
        <p:nvPicPr>
          <p:cNvPr id="157" name="Picture 4" descr="Picture 4"/>
          <p:cNvPicPr>
            <a:picLocks noChangeAspect="1"/>
          </p:cNvPicPr>
          <p:nvPr/>
        </p:nvPicPr>
        <p:blipFill>
          <a:blip r:embed="rId2"/>
          <a:stretch>
            <a:fillRect/>
          </a:stretch>
        </p:blipFill>
        <p:spPr>
          <a:xfrm>
            <a:off x="21255153" y="10414000"/>
            <a:ext cx="2819401" cy="2819400"/>
          </a:xfrm>
          <a:prstGeom prst="rect">
            <a:avLst/>
          </a:prstGeom>
          <a:ln w="12700">
            <a:miter lim="400000"/>
          </a:ln>
        </p:spPr>
      </p:pic>
      <p:pic>
        <p:nvPicPr>
          <p:cNvPr id="158" name="Picture 5" descr="Picture 5"/>
          <p:cNvPicPr>
            <a:picLocks noChangeAspect="1"/>
          </p:cNvPicPr>
          <p:nvPr/>
        </p:nvPicPr>
        <p:blipFill>
          <a:blip r:embed="rId3"/>
          <a:srcRect l="7524" r="10841"/>
          <a:stretch>
            <a:fillRect/>
          </a:stretch>
        </p:blipFill>
        <p:spPr>
          <a:xfrm>
            <a:off x="-1" y="2331"/>
            <a:ext cx="20968856" cy="13713533"/>
          </a:xfrm>
          <a:prstGeom prst="rect">
            <a:avLst/>
          </a:prstGeom>
          <a:ln w="12700">
            <a:miter lim="400000"/>
          </a:ln>
        </p:spPr>
      </p:pic>
      <p:sp>
        <p:nvSpPr>
          <p:cNvPr id="159" name="TextBox 2"/>
          <p:cNvSpPr txBox="1"/>
          <p:nvPr/>
        </p:nvSpPr>
        <p:spPr>
          <a:xfrm>
            <a:off x="1236135" y="9587288"/>
            <a:ext cx="6345383" cy="129806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6" tIns="71436" rIns="71436" bIns="71436" anchor="ctr">
            <a:spAutoFit/>
          </a:bodyPr>
          <a:lstStyle>
            <a:lvl1pPr>
              <a:defRPr sz="4000">
                <a:latin typeface="Miso"/>
                <a:ea typeface="Miso"/>
                <a:cs typeface="Miso"/>
                <a:sym typeface="Miso"/>
              </a:defRPr>
            </a:lvl1pPr>
          </a:lstStyle>
          <a:p>
            <a:r>
              <a:t>Adventist Youth Ministries</a:t>
            </a:r>
          </a:p>
        </p:txBody>
      </p:sp>
      <p:sp>
        <p:nvSpPr>
          <p:cNvPr id="160" name="Title 4"/>
          <p:cNvSpPr txBox="1">
            <a:spLocks noGrp="1"/>
          </p:cNvSpPr>
          <p:nvPr>
            <p:ph type="ctrTitle"/>
          </p:nvPr>
        </p:nvSpPr>
        <p:spPr>
          <a:xfrm>
            <a:off x="10005768" y="4901281"/>
            <a:ext cx="9751754" cy="1660028"/>
          </a:xfrm>
          <a:prstGeom prst="rect">
            <a:avLst/>
          </a:prstGeom>
        </p:spPr>
        <p:txBody>
          <a:bodyPr anchor="ctr">
            <a:normAutofit/>
          </a:bodyPr>
          <a:lstStyle>
            <a:lvl1pPr defTabSz="616148">
              <a:defRPr sz="5250" b="1">
                <a:latin typeface="Miso"/>
                <a:ea typeface="Miso"/>
                <a:cs typeface="Miso"/>
                <a:sym typeface="Miso"/>
              </a:defRPr>
            </a:lvl1pPr>
          </a:lstStyle>
          <a:p>
            <a:r>
              <a:rPr lang="en-US" dirty="0"/>
              <a:t>Module 6 – Nurturing Godly Relationships</a:t>
            </a:r>
            <a:endParaRPr dirty="0"/>
          </a:p>
        </p:txBody>
      </p:sp>
      <p:sp>
        <p:nvSpPr>
          <p:cNvPr id="161" name="Title 4"/>
          <p:cNvSpPr txBox="1"/>
          <p:nvPr/>
        </p:nvSpPr>
        <p:spPr>
          <a:xfrm>
            <a:off x="9591725" y="7230141"/>
            <a:ext cx="10759890" cy="262729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6" tIns="71436" rIns="71436" bIns="71436" anchor="ctr">
            <a:normAutofit/>
          </a:bodyPr>
          <a:lstStyle>
            <a:lvl1pPr>
              <a:lnSpc>
                <a:spcPct val="90000"/>
              </a:lnSpc>
              <a:defRPr sz="5400">
                <a:latin typeface="Miso"/>
                <a:ea typeface="Miso"/>
                <a:cs typeface="Miso"/>
                <a:sym typeface="Miso"/>
              </a:defRPr>
            </a:lvl1pPr>
          </a:lstStyle>
          <a:p>
            <a:r>
              <a:rPr lang="en-US" dirty="0"/>
              <a:t>Gary Blanchard</a:t>
            </a:r>
          </a:p>
          <a:p>
            <a:r>
              <a:rPr lang="en-US" b="1" dirty="0"/>
              <a:t>World Youth Director</a:t>
            </a:r>
          </a:p>
          <a:p>
            <a:r>
              <a:rPr lang="en-US" dirty="0"/>
              <a:t>GENERAL CONFERENCE</a:t>
            </a:r>
            <a:endParaRPr dirty="0"/>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3" name="Ten Objectives"/>
          <p:cNvSpPr txBox="1"/>
          <p:nvPr/>
        </p:nvSpPr>
        <p:spPr>
          <a:xfrm>
            <a:off x="7860609" y="483016"/>
            <a:ext cx="5159046" cy="262524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lvl1pPr defTabSz="1828433">
              <a:defRPr sz="8800">
                <a:solidFill>
                  <a:srgbClr val="445469"/>
                </a:solidFill>
                <a:latin typeface="Miso"/>
                <a:ea typeface="Miso"/>
                <a:cs typeface="Miso"/>
                <a:sym typeface="Miso"/>
              </a:defRPr>
            </a:lvl1pPr>
          </a:lstStyle>
          <a:p>
            <a:r>
              <a:t>Ten Objectives</a:t>
            </a:r>
          </a:p>
        </p:txBody>
      </p:sp>
      <p:sp>
        <p:nvSpPr>
          <p:cNvPr id="334" name="Rectangle"/>
          <p:cNvSpPr/>
          <p:nvPr/>
        </p:nvSpPr>
        <p:spPr>
          <a:xfrm>
            <a:off x="9684161" y="2305567"/>
            <a:ext cx="1553039" cy="91438"/>
          </a:xfrm>
          <a:prstGeom prst="rect">
            <a:avLst/>
          </a:prstGeom>
          <a:solidFill>
            <a:srgbClr val="445469"/>
          </a:solidFill>
          <a:ln w="12700">
            <a:miter lim="400000"/>
          </a:ln>
        </p:spPr>
        <p:txBody>
          <a:bodyPr lIns="45719" rIns="45719" anchor="ctr"/>
          <a:lstStyle/>
          <a:p>
            <a:pPr defTabSz="1828433">
              <a:defRPr sz="3600">
                <a:solidFill>
                  <a:srgbClr val="9BBB5C"/>
                </a:solidFill>
                <a:latin typeface="+mn-lt"/>
                <a:ea typeface="+mn-ea"/>
                <a:cs typeface="+mn-cs"/>
                <a:sym typeface="Helvetica"/>
              </a:defRPr>
            </a:pPr>
            <a:endParaRPr/>
          </a:p>
        </p:txBody>
      </p:sp>
      <p:sp>
        <p:nvSpPr>
          <p:cNvPr id="335" name="Ambassadors Ministry"/>
          <p:cNvSpPr txBox="1"/>
          <p:nvPr/>
        </p:nvSpPr>
        <p:spPr>
          <a:xfrm>
            <a:off x="9015322" y="1634833"/>
            <a:ext cx="2890714" cy="107436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108744" tIns="108744" rIns="108744" bIns="108744">
            <a:spAutoFit/>
          </a:bodyPr>
          <a:lstStyle>
            <a:lvl1pPr defTabSz="1087636">
              <a:lnSpc>
                <a:spcPct val="120000"/>
              </a:lnSpc>
              <a:spcBef>
                <a:spcPts val="700"/>
              </a:spcBef>
              <a:defRPr sz="3000">
                <a:solidFill>
                  <a:srgbClr val="445469"/>
                </a:solidFill>
                <a:latin typeface="Miso"/>
                <a:ea typeface="Miso"/>
                <a:cs typeface="Miso"/>
                <a:sym typeface="Miso"/>
              </a:defRPr>
            </a:lvl1pPr>
          </a:lstStyle>
          <a:p>
            <a:r>
              <a:rPr dirty="0"/>
              <a:t>Ambassadors Ministry</a:t>
            </a:r>
          </a:p>
        </p:txBody>
      </p:sp>
      <p:grpSp>
        <p:nvGrpSpPr>
          <p:cNvPr id="342" name="Group"/>
          <p:cNvGrpSpPr/>
          <p:nvPr/>
        </p:nvGrpSpPr>
        <p:grpSpPr>
          <a:xfrm>
            <a:off x="909838" y="3132018"/>
            <a:ext cx="9339683" cy="1083335"/>
            <a:chOff x="0" y="437272"/>
            <a:chExt cx="9339682" cy="1083333"/>
          </a:xfrm>
        </p:grpSpPr>
        <p:sp>
          <p:nvSpPr>
            <p:cNvPr id="336" name="Make the number-one priority of your Ambassador programming to be the personal salvation of each and every teen who is a member."/>
            <p:cNvSpPr/>
            <p:nvPr/>
          </p:nvSpPr>
          <p:spPr>
            <a:xfrm>
              <a:off x="894181" y="437272"/>
              <a:ext cx="8445501" cy="1083333"/>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109709" tIns="109709" rIns="109709" bIns="109709" numCol="1" anchor="ctr">
              <a:spAutoFit/>
            </a:bodyPr>
            <a:lstStyle>
              <a:lvl1pPr algn="l" defTabSz="1828433">
                <a:lnSpc>
                  <a:spcPct val="120000"/>
                </a:lnSpc>
                <a:defRPr sz="2800">
                  <a:solidFill>
                    <a:srgbClr val="445469"/>
                  </a:solidFill>
                  <a:latin typeface="Miso"/>
                  <a:ea typeface="Miso"/>
                  <a:cs typeface="Miso"/>
                  <a:sym typeface="Miso"/>
                </a:defRPr>
              </a:lvl1pPr>
            </a:lstStyle>
            <a:p>
              <a:pPr>
                <a:lnSpc>
                  <a:spcPct val="100000"/>
                </a:lnSpc>
              </a:pPr>
              <a:r>
                <a:rPr dirty="0"/>
                <a:t>Make the number-one priority of your Ambassador programming to be the personal salvation of each and every </a:t>
              </a:r>
              <a:r>
                <a:rPr lang="en-US" dirty="0"/>
                <a:t>youth</a:t>
              </a:r>
              <a:r>
                <a:rPr dirty="0"/>
                <a:t> who is a member. </a:t>
              </a:r>
            </a:p>
          </p:txBody>
        </p:sp>
        <p:grpSp>
          <p:nvGrpSpPr>
            <p:cNvPr id="341" name="Group"/>
            <p:cNvGrpSpPr/>
            <p:nvPr/>
          </p:nvGrpSpPr>
          <p:grpSpPr>
            <a:xfrm>
              <a:off x="0" y="439141"/>
              <a:ext cx="880243" cy="1079595"/>
              <a:chOff x="0" y="90311"/>
              <a:chExt cx="880242" cy="1079593"/>
            </a:xfrm>
          </p:grpSpPr>
          <p:grpSp>
            <p:nvGrpSpPr>
              <p:cNvPr id="339" name="Group"/>
              <p:cNvGrpSpPr/>
              <p:nvPr/>
            </p:nvGrpSpPr>
            <p:grpSpPr>
              <a:xfrm>
                <a:off x="0" y="90311"/>
                <a:ext cx="880243" cy="1079595"/>
                <a:chOff x="0" y="0"/>
                <a:chExt cx="880243" cy="1079593"/>
              </a:xfrm>
            </p:grpSpPr>
            <p:sp>
              <p:nvSpPr>
                <p:cNvPr id="337" name="Shape"/>
                <p:cNvSpPr/>
                <p:nvPr/>
              </p:nvSpPr>
              <p:spPr>
                <a:xfrm>
                  <a:off x="0" y="0"/>
                  <a:ext cx="880244" cy="1079594"/>
                </a:xfrm>
                <a:custGeom>
                  <a:avLst/>
                  <a:gdLst/>
                  <a:ahLst/>
                  <a:cxnLst>
                    <a:cxn ang="0">
                      <a:pos x="wd2" y="hd2"/>
                    </a:cxn>
                    <a:cxn ang="5400000">
                      <a:pos x="wd2" y="hd2"/>
                    </a:cxn>
                    <a:cxn ang="10800000">
                      <a:pos x="wd2" y="hd2"/>
                    </a:cxn>
                    <a:cxn ang="16200000">
                      <a:pos x="wd2" y="hd2"/>
                    </a:cxn>
                  </a:cxnLst>
                  <a:rect l="0" t="0" r="r" b="b"/>
                  <a:pathLst>
                    <a:path w="21600" h="21600" extrusionOk="0">
                      <a:moveTo>
                        <a:pt x="10738" y="21600"/>
                      </a:moveTo>
                      <a:cubicBezTo>
                        <a:pt x="7899" y="21600"/>
                        <a:pt x="0" y="13467"/>
                        <a:pt x="0" y="8737"/>
                      </a:cubicBezTo>
                      <a:cubicBezTo>
                        <a:pt x="0" y="3885"/>
                        <a:pt x="4912" y="0"/>
                        <a:pt x="10738" y="0"/>
                      </a:cubicBezTo>
                      <a:cubicBezTo>
                        <a:pt x="16688" y="0"/>
                        <a:pt x="21600" y="3885"/>
                        <a:pt x="21600" y="8737"/>
                      </a:cubicBezTo>
                      <a:cubicBezTo>
                        <a:pt x="21600" y="13467"/>
                        <a:pt x="13701" y="21600"/>
                        <a:pt x="10738" y="21600"/>
                      </a:cubicBezTo>
                      <a:lnTo>
                        <a:pt x="10738" y="2657"/>
                      </a:lnTo>
                      <a:cubicBezTo>
                        <a:pt x="6715" y="2657"/>
                        <a:pt x="3431" y="5455"/>
                        <a:pt x="3431" y="8737"/>
                      </a:cubicBezTo>
                      <a:cubicBezTo>
                        <a:pt x="3431" y="12018"/>
                        <a:pt x="6715" y="14675"/>
                        <a:pt x="10738" y="14675"/>
                      </a:cubicBezTo>
                      <a:cubicBezTo>
                        <a:pt x="14910" y="14675"/>
                        <a:pt x="18169" y="12018"/>
                        <a:pt x="18169" y="8737"/>
                      </a:cubicBezTo>
                      <a:cubicBezTo>
                        <a:pt x="18169" y="5455"/>
                        <a:pt x="14910" y="2657"/>
                        <a:pt x="10738" y="2657"/>
                      </a:cubicBezTo>
                      <a:lnTo>
                        <a:pt x="10738" y="21600"/>
                      </a:lnTo>
                    </a:path>
                  </a:pathLst>
                </a:custGeom>
                <a:solidFill>
                  <a:srgbClr val="167964"/>
                </a:solidFill>
                <a:ln w="12700" cap="flat">
                  <a:noFill/>
                  <a:miter lim="400000"/>
                </a:ln>
                <a:effectLst/>
              </p:spPr>
              <p:txBody>
                <a:bodyPr wrap="square" lIns="45719" tIns="45719" rIns="45719" bIns="45719" numCol="1" anchor="ctr">
                  <a:noAutofit/>
                </a:bodyPr>
                <a:lstStyle/>
                <a:p>
                  <a:pPr algn="l" defTabSz="1828433">
                    <a:defRPr sz="3600">
                      <a:solidFill>
                        <a:srgbClr val="445469"/>
                      </a:solidFill>
                      <a:latin typeface="+mn-lt"/>
                      <a:ea typeface="+mn-ea"/>
                      <a:cs typeface="+mn-cs"/>
                      <a:sym typeface="Helvetica"/>
                    </a:defRPr>
                  </a:pPr>
                  <a:endParaRPr/>
                </a:p>
              </p:txBody>
            </p:sp>
            <p:sp>
              <p:nvSpPr>
                <p:cNvPr id="338" name="Shape"/>
                <p:cNvSpPr/>
                <p:nvPr/>
              </p:nvSpPr>
              <p:spPr>
                <a:xfrm>
                  <a:off x="0" y="0"/>
                  <a:ext cx="437406" cy="1079594"/>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9881" y="0"/>
                        <a:pt x="0" y="3885"/>
                        <a:pt x="0" y="8737"/>
                      </a:cubicBezTo>
                      <a:cubicBezTo>
                        <a:pt x="0" y="13467"/>
                        <a:pt x="15890" y="21600"/>
                        <a:pt x="21600" y="21600"/>
                      </a:cubicBezTo>
                      <a:cubicBezTo>
                        <a:pt x="21600" y="14675"/>
                        <a:pt x="21600" y="14675"/>
                        <a:pt x="21600" y="14675"/>
                      </a:cubicBezTo>
                      <a:cubicBezTo>
                        <a:pt x="13506" y="14675"/>
                        <a:pt x="6902" y="12018"/>
                        <a:pt x="6902" y="8737"/>
                      </a:cubicBezTo>
                      <a:cubicBezTo>
                        <a:pt x="6902" y="5455"/>
                        <a:pt x="13506" y="2657"/>
                        <a:pt x="21600" y="2657"/>
                      </a:cubicBezTo>
                      <a:cubicBezTo>
                        <a:pt x="21600" y="0"/>
                        <a:pt x="21600" y="0"/>
                        <a:pt x="21600" y="0"/>
                      </a:cubicBezTo>
                    </a:path>
                  </a:pathLst>
                </a:custGeom>
                <a:solidFill>
                  <a:srgbClr val="1EA185"/>
                </a:solidFill>
                <a:ln w="12700" cap="flat">
                  <a:noFill/>
                  <a:miter lim="400000"/>
                </a:ln>
                <a:effectLst/>
              </p:spPr>
              <p:txBody>
                <a:bodyPr wrap="square" lIns="45719" tIns="45719" rIns="45719" bIns="45719" numCol="1" anchor="ctr">
                  <a:noAutofit/>
                </a:bodyPr>
                <a:lstStyle/>
                <a:p>
                  <a:pPr algn="l" defTabSz="1828433">
                    <a:defRPr sz="3600">
                      <a:solidFill>
                        <a:srgbClr val="445469"/>
                      </a:solidFill>
                      <a:latin typeface="+mn-lt"/>
                      <a:ea typeface="+mn-ea"/>
                      <a:cs typeface="+mn-cs"/>
                      <a:sym typeface="Helvetica"/>
                    </a:defRPr>
                  </a:pPr>
                  <a:endParaRPr/>
                </a:p>
              </p:txBody>
            </p:sp>
          </p:grpSp>
          <p:sp>
            <p:nvSpPr>
              <p:cNvPr id="340" name="1"/>
              <p:cNvSpPr/>
              <p:nvPr/>
            </p:nvSpPr>
            <p:spPr>
              <a:xfrm>
                <a:off x="208718" y="538144"/>
                <a:ext cx="437407"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109709" tIns="109709" rIns="109709" bIns="109709" numCol="1" anchor="ctr">
                <a:spAutoFit/>
              </a:bodyPr>
              <a:lstStyle>
                <a:lvl1pPr defTabSz="1828433">
                  <a:defRPr sz="3000">
                    <a:solidFill>
                      <a:srgbClr val="445469"/>
                    </a:solidFill>
                    <a:latin typeface="Miso"/>
                    <a:ea typeface="Miso"/>
                    <a:cs typeface="Miso"/>
                    <a:sym typeface="Miso"/>
                  </a:defRPr>
                </a:lvl1pPr>
              </a:lstStyle>
              <a:p>
                <a:r>
                  <a:t>1</a:t>
                </a:r>
              </a:p>
            </p:txBody>
          </p:sp>
        </p:grpSp>
      </p:grpSp>
      <p:grpSp>
        <p:nvGrpSpPr>
          <p:cNvPr id="348" name="Group"/>
          <p:cNvGrpSpPr/>
          <p:nvPr/>
        </p:nvGrpSpPr>
        <p:grpSpPr>
          <a:xfrm>
            <a:off x="909838" y="4447535"/>
            <a:ext cx="9326813" cy="1083335"/>
            <a:chOff x="0" y="437272"/>
            <a:chExt cx="9326811" cy="1083333"/>
          </a:xfrm>
        </p:grpSpPr>
        <p:sp>
          <p:nvSpPr>
            <p:cNvPr id="343" name="Encourage teens to discover their God-given talents and to use their gifts and abilities to fulfil God’s expectations for them."/>
            <p:cNvSpPr/>
            <p:nvPr/>
          </p:nvSpPr>
          <p:spPr>
            <a:xfrm>
              <a:off x="881310" y="437272"/>
              <a:ext cx="8445501" cy="1083333"/>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109709" tIns="109709" rIns="109709" bIns="109709" numCol="1" anchor="ctr">
              <a:spAutoFit/>
            </a:bodyPr>
            <a:lstStyle>
              <a:lvl1pPr algn="l" defTabSz="1828433">
                <a:lnSpc>
                  <a:spcPct val="120000"/>
                </a:lnSpc>
                <a:defRPr sz="2800">
                  <a:solidFill>
                    <a:srgbClr val="445469"/>
                  </a:solidFill>
                  <a:latin typeface="Miso"/>
                  <a:ea typeface="Miso"/>
                  <a:cs typeface="Miso"/>
                  <a:sym typeface="Miso"/>
                </a:defRPr>
              </a:lvl1pPr>
            </a:lstStyle>
            <a:p>
              <a:pPr>
                <a:lnSpc>
                  <a:spcPct val="100000"/>
                </a:lnSpc>
              </a:pPr>
              <a:r>
                <a:rPr dirty="0"/>
                <a:t>Encourage </a:t>
              </a:r>
              <a:r>
                <a:rPr lang="en-US" dirty="0"/>
                <a:t>youth</a:t>
              </a:r>
              <a:r>
                <a:rPr dirty="0"/>
                <a:t> to discover their God-given talents and to use their gifts and abilities to fulfil God’s expectations for them. </a:t>
              </a:r>
            </a:p>
          </p:txBody>
        </p:sp>
        <p:grpSp>
          <p:nvGrpSpPr>
            <p:cNvPr id="347" name="Group"/>
            <p:cNvGrpSpPr/>
            <p:nvPr/>
          </p:nvGrpSpPr>
          <p:grpSpPr>
            <a:xfrm>
              <a:off x="0" y="439141"/>
              <a:ext cx="880243" cy="1079595"/>
              <a:chOff x="0" y="74408"/>
              <a:chExt cx="880242" cy="1079593"/>
            </a:xfrm>
          </p:grpSpPr>
          <p:sp>
            <p:nvSpPr>
              <p:cNvPr id="344" name="Shape"/>
              <p:cNvSpPr/>
              <p:nvPr/>
            </p:nvSpPr>
            <p:spPr>
              <a:xfrm>
                <a:off x="0" y="74408"/>
                <a:ext cx="880243" cy="1079595"/>
              </a:xfrm>
              <a:custGeom>
                <a:avLst/>
                <a:gdLst/>
                <a:ahLst/>
                <a:cxnLst>
                  <a:cxn ang="0">
                    <a:pos x="wd2" y="hd2"/>
                  </a:cxn>
                  <a:cxn ang="5400000">
                    <a:pos x="wd2" y="hd2"/>
                  </a:cxn>
                  <a:cxn ang="10800000">
                    <a:pos x="wd2" y="hd2"/>
                  </a:cxn>
                  <a:cxn ang="16200000">
                    <a:pos x="wd2" y="hd2"/>
                  </a:cxn>
                </a:cxnLst>
                <a:rect l="0" t="0" r="r" b="b"/>
                <a:pathLst>
                  <a:path w="21600" h="21600" extrusionOk="0">
                    <a:moveTo>
                      <a:pt x="10738" y="21600"/>
                    </a:moveTo>
                    <a:cubicBezTo>
                      <a:pt x="7899" y="21600"/>
                      <a:pt x="0" y="13467"/>
                      <a:pt x="0" y="8737"/>
                    </a:cubicBezTo>
                    <a:cubicBezTo>
                      <a:pt x="0" y="3885"/>
                      <a:pt x="4912" y="0"/>
                      <a:pt x="10738" y="0"/>
                    </a:cubicBezTo>
                    <a:cubicBezTo>
                      <a:pt x="16688" y="0"/>
                      <a:pt x="21600" y="3885"/>
                      <a:pt x="21600" y="8737"/>
                    </a:cubicBezTo>
                    <a:cubicBezTo>
                      <a:pt x="21600" y="13467"/>
                      <a:pt x="13701" y="21600"/>
                      <a:pt x="10738" y="21600"/>
                    </a:cubicBezTo>
                    <a:lnTo>
                      <a:pt x="10738" y="2657"/>
                    </a:lnTo>
                    <a:cubicBezTo>
                      <a:pt x="6715" y="2657"/>
                      <a:pt x="3431" y="5455"/>
                      <a:pt x="3431" y="8737"/>
                    </a:cubicBezTo>
                    <a:cubicBezTo>
                      <a:pt x="3431" y="12018"/>
                      <a:pt x="6715" y="14675"/>
                      <a:pt x="10738" y="14675"/>
                    </a:cubicBezTo>
                    <a:cubicBezTo>
                      <a:pt x="14910" y="14675"/>
                      <a:pt x="18169" y="12018"/>
                      <a:pt x="18169" y="8737"/>
                    </a:cubicBezTo>
                    <a:cubicBezTo>
                      <a:pt x="18169" y="5455"/>
                      <a:pt x="14910" y="2657"/>
                      <a:pt x="10738" y="2657"/>
                    </a:cubicBezTo>
                    <a:lnTo>
                      <a:pt x="10738" y="21600"/>
                    </a:lnTo>
                  </a:path>
                </a:pathLst>
              </a:custGeom>
              <a:solidFill>
                <a:srgbClr val="77943E"/>
              </a:solidFill>
              <a:ln w="12700" cap="flat">
                <a:noFill/>
                <a:miter lim="400000"/>
              </a:ln>
              <a:effectLst/>
            </p:spPr>
            <p:txBody>
              <a:bodyPr wrap="square" lIns="45719" tIns="45719" rIns="45719" bIns="45719" numCol="1" anchor="ctr">
                <a:noAutofit/>
              </a:bodyPr>
              <a:lstStyle/>
              <a:p>
                <a:pPr algn="l" defTabSz="1828433">
                  <a:defRPr sz="3600">
                    <a:solidFill>
                      <a:srgbClr val="445469"/>
                    </a:solidFill>
                    <a:latin typeface="+mn-lt"/>
                    <a:ea typeface="+mn-ea"/>
                    <a:cs typeface="+mn-cs"/>
                    <a:sym typeface="Helvetica"/>
                  </a:defRPr>
                </a:pPr>
                <a:endParaRPr/>
              </a:p>
            </p:txBody>
          </p:sp>
          <p:sp>
            <p:nvSpPr>
              <p:cNvPr id="345" name="Shape"/>
              <p:cNvSpPr/>
              <p:nvPr/>
            </p:nvSpPr>
            <p:spPr>
              <a:xfrm>
                <a:off x="0" y="74408"/>
                <a:ext cx="437406" cy="1079595"/>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9881" y="0"/>
                      <a:pt x="0" y="3885"/>
                      <a:pt x="0" y="8737"/>
                    </a:cubicBezTo>
                    <a:cubicBezTo>
                      <a:pt x="0" y="13467"/>
                      <a:pt x="15890" y="21600"/>
                      <a:pt x="21600" y="21600"/>
                    </a:cubicBezTo>
                    <a:cubicBezTo>
                      <a:pt x="21600" y="14675"/>
                      <a:pt x="21600" y="14675"/>
                      <a:pt x="21600" y="14675"/>
                    </a:cubicBezTo>
                    <a:cubicBezTo>
                      <a:pt x="13506" y="14675"/>
                      <a:pt x="6902" y="12018"/>
                      <a:pt x="6902" y="8737"/>
                    </a:cubicBezTo>
                    <a:cubicBezTo>
                      <a:pt x="6902" y="5455"/>
                      <a:pt x="13506" y="2657"/>
                      <a:pt x="21600" y="2657"/>
                    </a:cubicBezTo>
                    <a:cubicBezTo>
                      <a:pt x="21600" y="0"/>
                      <a:pt x="21600" y="0"/>
                      <a:pt x="21600" y="0"/>
                    </a:cubicBezTo>
                  </a:path>
                </a:pathLst>
              </a:custGeom>
              <a:solidFill>
                <a:srgbClr val="9BBB5C"/>
              </a:solidFill>
              <a:ln w="12700" cap="flat">
                <a:noFill/>
                <a:miter lim="400000"/>
              </a:ln>
              <a:effectLst/>
            </p:spPr>
            <p:txBody>
              <a:bodyPr wrap="square" lIns="45719" tIns="45719" rIns="45719" bIns="45719" numCol="1" anchor="ctr">
                <a:noAutofit/>
              </a:bodyPr>
              <a:lstStyle/>
              <a:p>
                <a:pPr algn="l" defTabSz="1828433">
                  <a:defRPr sz="3600">
                    <a:solidFill>
                      <a:srgbClr val="445469"/>
                    </a:solidFill>
                    <a:latin typeface="+mn-lt"/>
                    <a:ea typeface="+mn-ea"/>
                    <a:cs typeface="+mn-cs"/>
                    <a:sym typeface="Helvetica"/>
                  </a:defRPr>
                </a:pPr>
                <a:endParaRPr/>
              </a:p>
            </p:txBody>
          </p:sp>
          <p:sp>
            <p:nvSpPr>
              <p:cNvPr id="346" name="2"/>
              <p:cNvSpPr/>
              <p:nvPr/>
            </p:nvSpPr>
            <p:spPr>
              <a:xfrm>
                <a:off x="221418" y="538144"/>
                <a:ext cx="437407"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109709" tIns="109709" rIns="109709" bIns="109709" numCol="1" anchor="ctr">
                <a:spAutoFit/>
              </a:bodyPr>
              <a:lstStyle>
                <a:lvl1pPr defTabSz="1828433">
                  <a:defRPr sz="3000">
                    <a:solidFill>
                      <a:srgbClr val="445469"/>
                    </a:solidFill>
                    <a:latin typeface="Miso"/>
                    <a:ea typeface="Miso"/>
                    <a:cs typeface="Miso"/>
                    <a:sym typeface="Miso"/>
                  </a:defRPr>
                </a:lvl1pPr>
              </a:lstStyle>
              <a:p>
                <a:r>
                  <a:t>2</a:t>
                </a:r>
              </a:p>
            </p:txBody>
          </p:sp>
        </p:grpSp>
      </p:grpSp>
      <p:grpSp>
        <p:nvGrpSpPr>
          <p:cNvPr id="354" name="Group"/>
          <p:cNvGrpSpPr/>
          <p:nvPr/>
        </p:nvGrpSpPr>
        <p:grpSpPr>
          <a:xfrm>
            <a:off x="909838" y="5422033"/>
            <a:ext cx="9326813" cy="1760444"/>
            <a:chOff x="0" y="576966"/>
            <a:chExt cx="9326811" cy="1760440"/>
          </a:xfrm>
        </p:grpSpPr>
        <p:sp>
          <p:nvSpPr>
            <p:cNvPr id="349" name="Teach the teens to internalize God’s love and His principles so that they will take responsibility for their walk with God and use His principles and the guidance of the Holy Spirit to make wise decisions in their lives."/>
            <p:cNvSpPr/>
            <p:nvPr/>
          </p:nvSpPr>
          <p:spPr>
            <a:xfrm>
              <a:off x="881310" y="576966"/>
              <a:ext cx="8445501" cy="1760440"/>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109709" tIns="109709" rIns="109709" bIns="109709" numCol="1" anchor="ctr">
              <a:spAutoFit/>
            </a:bodyPr>
            <a:lstStyle>
              <a:lvl1pPr algn="l" defTabSz="1828433">
                <a:lnSpc>
                  <a:spcPct val="120000"/>
                </a:lnSpc>
                <a:defRPr sz="2800">
                  <a:solidFill>
                    <a:srgbClr val="445469"/>
                  </a:solidFill>
                  <a:latin typeface="Miso"/>
                  <a:ea typeface="Miso"/>
                  <a:cs typeface="Miso"/>
                  <a:sym typeface="Miso"/>
                </a:defRPr>
              </a:lvl1pPr>
            </a:lstStyle>
            <a:p>
              <a:pPr>
                <a:lnSpc>
                  <a:spcPct val="100000"/>
                </a:lnSpc>
              </a:pPr>
              <a:endParaRPr lang="en-US" sz="1600" dirty="0"/>
            </a:p>
            <a:p>
              <a:pPr>
                <a:lnSpc>
                  <a:spcPct val="100000"/>
                </a:lnSpc>
              </a:pPr>
              <a:r>
                <a:rPr dirty="0"/>
                <a:t>Teach the </a:t>
              </a:r>
              <a:r>
                <a:rPr lang="en-US" dirty="0"/>
                <a:t>youth</a:t>
              </a:r>
              <a:r>
                <a:rPr dirty="0"/>
                <a:t> to internalize God’s love and His principles so that they will take responsibility for their walk with God and use His principles and the guidance of the Holy Spirit to make wise decisions in their lives. </a:t>
              </a:r>
            </a:p>
          </p:txBody>
        </p:sp>
        <p:grpSp>
          <p:nvGrpSpPr>
            <p:cNvPr id="353" name="Group"/>
            <p:cNvGrpSpPr/>
            <p:nvPr/>
          </p:nvGrpSpPr>
          <p:grpSpPr>
            <a:xfrm>
              <a:off x="0" y="917388"/>
              <a:ext cx="880243" cy="1079595"/>
              <a:chOff x="0" y="95059"/>
              <a:chExt cx="880242" cy="1079593"/>
            </a:xfrm>
          </p:grpSpPr>
          <p:sp>
            <p:nvSpPr>
              <p:cNvPr id="350" name="Shape"/>
              <p:cNvSpPr/>
              <p:nvPr/>
            </p:nvSpPr>
            <p:spPr>
              <a:xfrm>
                <a:off x="0" y="95059"/>
                <a:ext cx="880243" cy="1079594"/>
              </a:xfrm>
              <a:custGeom>
                <a:avLst/>
                <a:gdLst/>
                <a:ahLst/>
                <a:cxnLst>
                  <a:cxn ang="0">
                    <a:pos x="wd2" y="hd2"/>
                  </a:cxn>
                  <a:cxn ang="5400000">
                    <a:pos x="wd2" y="hd2"/>
                  </a:cxn>
                  <a:cxn ang="10800000">
                    <a:pos x="wd2" y="hd2"/>
                  </a:cxn>
                  <a:cxn ang="16200000">
                    <a:pos x="wd2" y="hd2"/>
                  </a:cxn>
                </a:cxnLst>
                <a:rect l="0" t="0" r="r" b="b"/>
                <a:pathLst>
                  <a:path w="21600" h="21600" extrusionOk="0">
                    <a:moveTo>
                      <a:pt x="10738" y="21600"/>
                    </a:moveTo>
                    <a:cubicBezTo>
                      <a:pt x="7899" y="21600"/>
                      <a:pt x="0" y="13467"/>
                      <a:pt x="0" y="8737"/>
                    </a:cubicBezTo>
                    <a:cubicBezTo>
                      <a:pt x="0" y="3885"/>
                      <a:pt x="4912" y="0"/>
                      <a:pt x="10738" y="0"/>
                    </a:cubicBezTo>
                    <a:cubicBezTo>
                      <a:pt x="16688" y="0"/>
                      <a:pt x="21600" y="3885"/>
                      <a:pt x="21600" y="8737"/>
                    </a:cubicBezTo>
                    <a:cubicBezTo>
                      <a:pt x="21600" y="13467"/>
                      <a:pt x="13701" y="21600"/>
                      <a:pt x="10738" y="21600"/>
                    </a:cubicBezTo>
                    <a:lnTo>
                      <a:pt x="10738" y="2657"/>
                    </a:lnTo>
                    <a:cubicBezTo>
                      <a:pt x="6715" y="2657"/>
                      <a:pt x="3431" y="5455"/>
                      <a:pt x="3431" y="8737"/>
                    </a:cubicBezTo>
                    <a:cubicBezTo>
                      <a:pt x="3431" y="12018"/>
                      <a:pt x="6715" y="14675"/>
                      <a:pt x="10738" y="14675"/>
                    </a:cubicBezTo>
                    <a:cubicBezTo>
                      <a:pt x="14910" y="14675"/>
                      <a:pt x="18169" y="12018"/>
                      <a:pt x="18169" y="8737"/>
                    </a:cubicBezTo>
                    <a:cubicBezTo>
                      <a:pt x="18169" y="5455"/>
                      <a:pt x="14910" y="2657"/>
                      <a:pt x="10738" y="2657"/>
                    </a:cubicBezTo>
                    <a:lnTo>
                      <a:pt x="10738" y="21600"/>
                    </a:lnTo>
                  </a:path>
                </a:pathLst>
              </a:custGeom>
              <a:solidFill>
                <a:srgbClr val="C6770C"/>
              </a:solidFill>
              <a:ln w="12700" cap="flat">
                <a:noFill/>
                <a:miter lim="400000"/>
              </a:ln>
              <a:effectLst/>
            </p:spPr>
            <p:txBody>
              <a:bodyPr wrap="square" lIns="45719" tIns="45719" rIns="45719" bIns="45719" numCol="1" anchor="ctr">
                <a:noAutofit/>
              </a:bodyPr>
              <a:lstStyle/>
              <a:p>
                <a:pPr algn="l" defTabSz="1828433">
                  <a:defRPr sz="3600">
                    <a:solidFill>
                      <a:srgbClr val="445469"/>
                    </a:solidFill>
                    <a:latin typeface="+mn-lt"/>
                    <a:ea typeface="+mn-ea"/>
                    <a:cs typeface="+mn-cs"/>
                    <a:sym typeface="Helvetica"/>
                  </a:defRPr>
                </a:pPr>
                <a:endParaRPr/>
              </a:p>
            </p:txBody>
          </p:sp>
          <p:sp>
            <p:nvSpPr>
              <p:cNvPr id="351" name="Shape"/>
              <p:cNvSpPr/>
              <p:nvPr/>
            </p:nvSpPr>
            <p:spPr>
              <a:xfrm>
                <a:off x="0" y="95059"/>
                <a:ext cx="437406" cy="1079594"/>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9881" y="0"/>
                      <a:pt x="0" y="3885"/>
                      <a:pt x="0" y="8737"/>
                    </a:cubicBezTo>
                    <a:cubicBezTo>
                      <a:pt x="0" y="13467"/>
                      <a:pt x="15890" y="21600"/>
                      <a:pt x="21600" y="21600"/>
                    </a:cubicBezTo>
                    <a:cubicBezTo>
                      <a:pt x="21600" y="14675"/>
                      <a:pt x="21600" y="14675"/>
                      <a:pt x="21600" y="14675"/>
                    </a:cubicBezTo>
                    <a:cubicBezTo>
                      <a:pt x="13506" y="14675"/>
                      <a:pt x="6902" y="12018"/>
                      <a:pt x="6902" y="8737"/>
                    </a:cubicBezTo>
                    <a:cubicBezTo>
                      <a:pt x="6902" y="5455"/>
                      <a:pt x="13506" y="2657"/>
                      <a:pt x="21600" y="2657"/>
                    </a:cubicBezTo>
                    <a:cubicBezTo>
                      <a:pt x="21600" y="0"/>
                      <a:pt x="21600" y="0"/>
                      <a:pt x="21600" y="0"/>
                    </a:cubicBezTo>
                  </a:path>
                </a:pathLst>
              </a:custGeom>
              <a:solidFill>
                <a:srgbClr val="F29B26"/>
              </a:solidFill>
              <a:ln w="12700" cap="flat">
                <a:noFill/>
                <a:miter lim="400000"/>
              </a:ln>
              <a:effectLst/>
            </p:spPr>
            <p:txBody>
              <a:bodyPr wrap="square" lIns="45719" tIns="45719" rIns="45719" bIns="45719" numCol="1" anchor="ctr">
                <a:noAutofit/>
              </a:bodyPr>
              <a:lstStyle/>
              <a:p>
                <a:pPr algn="l" defTabSz="1828433">
                  <a:defRPr sz="3600">
                    <a:solidFill>
                      <a:srgbClr val="445469"/>
                    </a:solidFill>
                    <a:latin typeface="+mn-lt"/>
                    <a:ea typeface="+mn-ea"/>
                    <a:cs typeface="+mn-cs"/>
                    <a:sym typeface="Helvetica"/>
                  </a:defRPr>
                </a:pPr>
                <a:endParaRPr/>
              </a:p>
            </p:txBody>
          </p:sp>
          <p:sp>
            <p:nvSpPr>
              <p:cNvPr id="352" name="3"/>
              <p:cNvSpPr/>
              <p:nvPr/>
            </p:nvSpPr>
            <p:spPr>
              <a:xfrm>
                <a:off x="221418" y="538144"/>
                <a:ext cx="437407"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109709" tIns="109709" rIns="109709" bIns="109709" numCol="1" anchor="ctr">
                <a:spAutoFit/>
              </a:bodyPr>
              <a:lstStyle>
                <a:lvl1pPr defTabSz="1828433">
                  <a:defRPr sz="3000">
                    <a:solidFill>
                      <a:srgbClr val="445469"/>
                    </a:solidFill>
                    <a:latin typeface="Miso"/>
                    <a:ea typeface="Miso"/>
                    <a:cs typeface="Miso"/>
                    <a:sym typeface="Miso"/>
                  </a:defRPr>
                </a:lvl1pPr>
              </a:lstStyle>
              <a:p>
                <a:r>
                  <a:t>3</a:t>
                </a:r>
              </a:p>
            </p:txBody>
          </p:sp>
        </p:grpSp>
      </p:grpSp>
      <p:grpSp>
        <p:nvGrpSpPr>
          <p:cNvPr id="360" name="Group"/>
          <p:cNvGrpSpPr/>
          <p:nvPr/>
        </p:nvGrpSpPr>
        <p:grpSpPr>
          <a:xfrm>
            <a:off x="909838" y="6145149"/>
            <a:ext cx="9326813" cy="3483992"/>
            <a:chOff x="0" y="671685"/>
            <a:chExt cx="9326811" cy="3483986"/>
          </a:xfrm>
        </p:grpSpPr>
        <p:sp>
          <p:nvSpPr>
            <p:cNvPr id="355" name="Help teens to realize that God and His church love them and appreciate the implementation of their talents for the fulfilling of the gospel commission as established in Matt. 28:18–20 and Acts 1:8. Help them find fulfillment in their life with God as the"/>
            <p:cNvSpPr/>
            <p:nvPr/>
          </p:nvSpPr>
          <p:spPr>
            <a:xfrm>
              <a:off x="881310" y="671685"/>
              <a:ext cx="8445501" cy="3483986"/>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109709" tIns="109709" rIns="109709" bIns="109709" numCol="1" anchor="ctr">
              <a:spAutoFit/>
            </a:bodyPr>
            <a:lstStyle>
              <a:lvl1pPr algn="l" defTabSz="1828433">
                <a:lnSpc>
                  <a:spcPct val="120000"/>
                </a:lnSpc>
                <a:defRPr sz="2800">
                  <a:solidFill>
                    <a:srgbClr val="445469"/>
                  </a:solidFill>
                  <a:latin typeface="Miso"/>
                  <a:ea typeface="Miso"/>
                  <a:cs typeface="Miso"/>
                  <a:sym typeface="Miso"/>
                </a:defRPr>
              </a:lvl1pPr>
            </a:lstStyle>
            <a:p>
              <a:pPr>
                <a:lnSpc>
                  <a:spcPct val="100000"/>
                </a:lnSpc>
              </a:pPr>
              <a:endParaRPr lang="en-US" dirty="0"/>
            </a:p>
            <a:p>
              <a:pPr>
                <a:lnSpc>
                  <a:spcPct val="100000"/>
                </a:lnSpc>
              </a:pPr>
              <a:endParaRPr lang="en-US" sz="4400" dirty="0"/>
            </a:p>
            <a:p>
              <a:pPr>
                <a:lnSpc>
                  <a:spcPct val="100000"/>
                </a:lnSpc>
              </a:pPr>
              <a:r>
                <a:rPr dirty="0"/>
                <a:t>Help </a:t>
              </a:r>
              <a:r>
                <a:rPr lang="en-US" dirty="0"/>
                <a:t>youth</a:t>
              </a:r>
              <a:r>
                <a:rPr dirty="0"/>
                <a:t> to realize that God and His church love them and appreciate the</a:t>
              </a:r>
              <a:r>
                <a:rPr lang="en-US" dirty="0"/>
                <a:t>m using their</a:t>
              </a:r>
              <a:r>
                <a:rPr dirty="0"/>
                <a:t> talents for the fulfilling of the gospel commission as </a:t>
              </a:r>
              <a:r>
                <a:rPr lang="en-US" dirty="0"/>
                <a:t>given to us</a:t>
              </a:r>
              <a:r>
                <a:rPr dirty="0"/>
                <a:t> in Matt. 28:18–20 and Acts 1:8. Help them find fulfillment in their life with God as they share their beliefs with those whom God brings to them. </a:t>
              </a:r>
            </a:p>
          </p:txBody>
        </p:sp>
        <p:grpSp>
          <p:nvGrpSpPr>
            <p:cNvPr id="359" name="Group"/>
            <p:cNvGrpSpPr/>
            <p:nvPr/>
          </p:nvGrpSpPr>
          <p:grpSpPr>
            <a:xfrm>
              <a:off x="0" y="1873880"/>
              <a:ext cx="880244" cy="1079598"/>
              <a:chOff x="0" y="99947"/>
              <a:chExt cx="880243" cy="1079596"/>
            </a:xfrm>
          </p:grpSpPr>
          <p:sp>
            <p:nvSpPr>
              <p:cNvPr id="356" name="Shape"/>
              <p:cNvSpPr/>
              <p:nvPr/>
            </p:nvSpPr>
            <p:spPr>
              <a:xfrm>
                <a:off x="0" y="99948"/>
                <a:ext cx="880243" cy="1079595"/>
              </a:xfrm>
              <a:custGeom>
                <a:avLst/>
                <a:gdLst/>
                <a:ahLst/>
                <a:cxnLst>
                  <a:cxn ang="0">
                    <a:pos x="wd2" y="hd2"/>
                  </a:cxn>
                  <a:cxn ang="5400000">
                    <a:pos x="wd2" y="hd2"/>
                  </a:cxn>
                  <a:cxn ang="10800000">
                    <a:pos x="wd2" y="hd2"/>
                  </a:cxn>
                  <a:cxn ang="16200000">
                    <a:pos x="wd2" y="hd2"/>
                  </a:cxn>
                </a:cxnLst>
                <a:rect l="0" t="0" r="r" b="b"/>
                <a:pathLst>
                  <a:path w="21600" h="21600" extrusionOk="0">
                    <a:moveTo>
                      <a:pt x="10738" y="21600"/>
                    </a:moveTo>
                    <a:cubicBezTo>
                      <a:pt x="7899" y="21600"/>
                      <a:pt x="0" y="13467"/>
                      <a:pt x="0" y="8737"/>
                    </a:cubicBezTo>
                    <a:cubicBezTo>
                      <a:pt x="0" y="3885"/>
                      <a:pt x="4912" y="0"/>
                      <a:pt x="10738" y="0"/>
                    </a:cubicBezTo>
                    <a:cubicBezTo>
                      <a:pt x="16688" y="0"/>
                      <a:pt x="21600" y="3885"/>
                      <a:pt x="21600" y="8737"/>
                    </a:cubicBezTo>
                    <a:cubicBezTo>
                      <a:pt x="21600" y="13467"/>
                      <a:pt x="13701" y="21600"/>
                      <a:pt x="10738" y="21600"/>
                    </a:cubicBezTo>
                    <a:lnTo>
                      <a:pt x="10738" y="2657"/>
                    </a:lnTo>
                    <a:cubicBezTo>
                      <a:pt x="6715" y="2657"/>
                      <a:pt x="3431" y="5455"/>
                      <a:pt x="3431" y="8737"/>
                    </a:cubicBezTo>
                    <a:cubicBezTo>
                      <a:pt x="3431" y="12018"/>
                      <a:pt x="6715" y="14675"/>
                      <a:pt x="10738" y="14675"/>
                    </a:cubicBezTo>
                    <a:cubicBezTo>
                      <a:pt x="14910" y="14675"/>
                      <a:pt x="18169" y="12018"/>
                      <a:pt x="18169" y="8737"/>
                    </a:cubicBezTo>
                    <a:cubicBezTo>
                      <a:pt x="18169" y="5455"/>
                      <a:pt x="14910" y="2657"/>
                      <a:pt x="10738" y="2657"/>
                    </a:cubicBezTo>
                    <a:lnTo>
                      <a:pt x="10738" y="21600"/>
                    </a:lnTo>
                  </a:path>
                </a:pathLst>
              </a:custGeom>
              <a:solidFill>
                <a:srgbClr val="8E2B23"/>
              </a:solidFill>
              <a:ln w="12700" cap="flat">
                <a:noFill/>
                <a:miter lim="400000"/>
              </a:ln>
              <a:effectLst/>
            </p:spPr>
            <p:txBody>
              <a:bodyPr wrap="square" lIns="45719" tIns="45719" rIns="45719" bIns="45719" numCol="1" anchor="ctr">
                <a:noAutofit/>
              </a:bodyPr>
              <a:lstStyle/>
              <a:p>
                <a:pPr algn="l" defTabSz="1828433">
                  <a:defRPr sz="3600">
                    <a:solidFill>
                      <a:srgbClr val="445469"/>
                    </a:solidFill>
                    <a:latin typeface="+mn-lt"/>
                    <a:ea typeface="+mn-ea"/>
                    <a:cs typeface="+mn-cs"/>
                    <a:sym typeface="Helvetica"/>
                  </a:defRPr>
                </a:pPr>
                <a:endParaRPr/>
              </a:p>
            </p:txBody>
          </p:sp>
          <p:sp>
            <p:nvSpPr>
              <p:cNvPr id="357" name="Shape"/>
              <p:cNvSpPr/>
              <p:nvPr/>
            </p:nvSpPr>
            <p:spPr>
              <a:xfrm>
                <a:off x="0" y="99947"/>
                <a:ext cx="437406" cy="1079595"/>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9881" y="0"/>
                      <a:pt x="0" y="3885"/>
                      <a:pt x="0" y="8737"/>
                    </a:cubicBezTo>
                    <a:cubicBezTo>
                      <a:pt x="0" y="13467"/>
                      <a:pt x="15890" y="21600"/>
                      <a:pt x="21600" y="21600"/>
                    </a:cubicBezTo>
                    <a:cubicBezTo>
                      <a:pt x="21600" y="14675"/>
                      <a:pt x="21600" y="14675"/>
                      <a:pt x="21600" y="14675"/>
                    </a:cubicBezTo>
                    <a:cubicBezTo>
                      <a:pt x="13506" y="14675"/>
                      <a:pt x="6902" y="12018"/>
                      <a:pt x="6902" y="8737"/>
                    </a:cubicBezTo>
                    <a:cubicBezTo>
                      <a:pt x="6902" y="5455"/>
                      <a:pt x="13506" y="2657"/>
                      <a:pt x="21600" y="2657"/>
                    </a:cubicBezTo>
                    <a:cubicBezTo>
                      <a:pt x="21600" y="0"/>
                      <a:pt x="21600" y="0"/>
                      <a:pt x="21600" y="0"/>
                    </a:cubicBezTo>
                  </a:path>
                </a:pathLst>
              </a:custGeom>
              <a:solidFill>
                <a:srgbClr val="BD392F"/>
              </a:solidFill>
              <a:ln w="12700" cap="flat">
                <a:noFill/>
                <a:miter lim="400000"/>
              </a:ln>
              <a:effectLst/>
            </p:spPr>
            <p:txBody>
              <a:bodyPr wrap="square" lIns="45719" tIns="45719" rIns="45719" bIns="45719" numCol="1" anchor="ctr">
                <a:noAutofit/>
              </a:bodyPr>
              <a:lstStyle/>
              <a:p>
                <a:pPr algn="l" defTabSz="1828433">
                  <a:defRPr sz="3600">
                    <a:solidFill>
                      <a:srgbClr val="445469"/>
                    </a:solidFill>
                    <a:latin typeface="+mn-lt"/>
                    <a:ea typeface="+mn-ea"/>
                    <a:cs typeface="+mn-cs"/>
                    <a:sym typeface="Helvetica"/>
                  </a:defRPr>
                </a:pPr>
                <a:endParaRPr/>
              </a:p>
            </p:txBody>
          </p:sp>
          <p:sp>
            <p:nvSpPr>
              <p:cNvPr id="358" name="4"/>
              <p:cNvSpPr/>
              <p:nvPr/>
            </p:nvSpPr>
            <p:spPr>
              <a:xfrm>
                <a:off x="221418" y="538144"/>
                <a:ext cx="437407"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109709" tIns="109709" rIns="109709" bIns="109709" numCol="1" anchor="ctr">
                <a:spAutoFit/>
              </a:bodyPr>
              <a:lstStyle>
                <a:lvl1pPr defTabSz="1828433">
                  <a:defRPr sz="3000">
                    <a:solidFill>
                      <a:srgbClr val="445469"/>
                    </a:solidFill>
                    <a:latin typeface="Miso"/>
                    <a:ea typeface="Miso"/>
                    <a:cs typeface="Miso"/>
                    <a:sym typeface="Miso"/>
                  </a:defRPr>
                </a:lvl1pPr>
              </a:lstStyle>
              <a:p>
                <a:r>
                  <a:rPr dirty="0"/>
                  <a:t>4</a:t>
                </a:r>
              </a:p>
            </p:txBody>
          </p:sp>
        </p:grpSp>
      </p:grpSp>
      <p:grpSp>
        <p:nvGrpSpPr>
          <p:cNvPr id="366" name="Group"/>
          <p:cNvGrpSpPr/>
          <p:nvPr/>
        </p:nvGrpSpPr>
        <p:grpSpPr>
          <a:xfrm>
            <a:off x="909838" y="8517928"/>
            <a:ext cx="9326813" cy="3668658"/>
            <a:chOff x="0" y="579353"/>
            <a:chExt cx="9326811" cy="3668650"/>
          </a:xfrm>
        </p:grpSpPr>
        <p:sp>
          <p:nvSpPr>
            <p:cNvPr id="361" name="Teach an understanding and love for God’s creation through programs of adventure and discovery. The young people will find their fellowship with God to be more meaningful as they have the opportunity to experience that sense of wonder and worship as natu"/>
            <p:cNvSpPr/>
            <p:nvPr/>
          </p:nvSpPr>
          <p:spPr>
            <a:xfrm>
              <a:off x="881310" y="579353"/>
              <a:ext cx="8445501" cy="3668650"/>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109709" tIns="109709" rIns="109709" bIns="109709" numCol="1" anchor="ctr">
              <a:spAutoFit/>
            </a:bodyPr>
            <a:lstStyle>
              <a:lvl1pPr algn="l" defTabSz="1828433">
                <a:lnSpc>
                  <a:spcPct val="120000"/>
                </a:lnSpc>
                <a:defRPr sz="2800">
                  <a:solidFill>
                    <a:srgbClr val="445469"/>
                  </a:solidFill>
                  <a:latin typeface="Miso"/>
                  <a:ea typeface="Miso"/>
                  <a:cs typeface="Miso"/>
                  <a:sym typeface="Miso"/>
                </a:defRPr>
              </a:lvl1pPr>
            </a:lstStyle>
            <a:p>
              <a:pPr>
                <a:lnSpc>
                  <a:spcPct val="100000"/>
                </a:lnSpc>
              </a:pPr>
              <a:endParaRPr lang="en-US" dirty="0"/>
            </a:p>
            <a:p>
              <a:pPr>
                <a:lnSpc>
                  <a:spcPct val="100000"/>
                </a:lnSpc>
              </a:pPr>
              <a:endParaRPr lang="en-US" dirty="0"/>
            </a:p>
            <a:p>
              <a:pPr>
                <a:lnSpc>
                  <a:spcPct val="100000"/>
                </a:lnSpc>
              </a:pPr>
              <a:endParaRPr lang="en-US" sz="2000" dirty="0"/>
            </a:p>
            <a:p>
              <a:pPr>
                <a:lnSpc>
                  <a:spcPct val="100000"/>
                </a:lnSpc>
              </a:pPr>
              <a:r>
                <a:rPr dirty="0"/>
                <a:t>Teach an understanding and love for God’s creation through programs of adventure and discovery. The young people will find their fellowship with God to be more meaningful as they </a:t>
              </a:r>
              <a:r>
                <a:rPr lang="en-US" dirty="0"/>
                <a:t>are given opportunities </a:t>
              </a:r>
              <a:r>
                <a:rPr dirty="0"/>
                <a:t>to experience that sense of wonder and worship as nature unfolds its deepest spiritual secrets</a:t>
              </a:r>
              <a:r>
                <a:rPr lang="en-US" dirty="0"/>
                <a:t>,</a:t>
              </a:r>
              <a:r>
                <a:rPr dirty="0"/>
                <a:t> as described in Romans 1:19, 20. </a:t>
              </a:r>
            </a:p>
          </p:txBody>
        </p:sp>
        <p:grpSp>
          <p:nvGrpSpPr>
            <p:cNvPr id="365" name="Group"/>
            <p:cNvGrpSpPr/>
            <p:nvPr/>
          </p:nvGrpSpPr>
          <p:grpSpPr>
            <a:xfrm>
              <a:off x="0" y="1873880"/>
              <a:ext cx="880244" cy="1079597"/>
              <a:chOff x="0" y="87247"/>
              <a:chExt cx="880243" cy="1079595"/>
            </a:xfrm>
          </p:grpSpPr>
          <p:sp>
            <p:nvSpPr>
              <p:cNvPr id="362" name="Shape"/>
              <p:cNvSpPr/>
              <p:nvPr/>
            </p:nvSpPr>
            <p:spPr>
              <a:xfrm>
                <a:off x="0" y="87247"/>
                <a:ext cx="880243" cy="1079595"/>
              </a:xfrm>
              <a:custGeom>
                <a:avLst/>
                <a:gdLst/>
                <a:ahLst/>
                <a:cxnLst>
                  <a:cxn ang="0">
                    <a:pos x="wd2" y="hd2"/>
                  </a:cxn>
                  <a:cxn ang="5400000">
                    <a:pos x="wd2" y="hd2"/>
                  </a:cxn>
                  <a:cxn ang="10800000">
                    <a:pos x="wd2" y="hd2"/>
                  </a:cxn>
                  <a:cxn ang="16200000">
                    <a:pos x="wd2" y="hd2"/>
                  </a:cxn>
                </a:cxnLst>
                <a:rect l="0" t="0" r="r" b="b"/>
                <a:pathLst>
                  <a:path w="21600" h="21600" extrusionOk="0">
                    <a:moveTo>
                      <a:pt x="10738" y="21600"/>
                    </a:moveTo>
                    <a:cubicBezTo>
                      <a:pt x="7899" y="21600"/>
                      <a:pt x="0" y="13467"/>
                      <a:pt x="0" y="8737"/>
                    </a:cubicBezTo>
                    <a:cubicBezTo>
                      <a:pt x="0" y="3885"/>
                      <a:pt x="4912" y="0"/>
                      <a:pt x="10738" y="0"/>
                    </a:cubicBezTo>
                    <a:cubicBezTo>
                      <a:pt x="16688" y="0"/>
                      <a:pt x="21600" y="3885"/>
                      <a:pt x="21600" y="8737"/>
                    </a:cubicBezTo>
                    <a:cubicBezTo>
                      <a:pt x="21600" y="13467"/>
                      <a:pt x="13701" y="21600"/>
                      <a:pt x="10738" y="21600"/>
                    </a:cubicBezTo>
                    <a:lnTo>
                      <a:pt x="10738" y="2657"/>
                    </a:lnTo>
                    <a:cubicBezTo>
                      <a:pt x="6715" y="2657"/>
                      <a:pt x="3431" y="5455"/>
                      <a:pt x="3431" y="8737"/>
                    </a:cubicBezTo>
                    <a:cubicBezTo>
                      <a:pt x="3431" y="12018"/>
                      <a:pt x="6715" y="14675"/>
                      <a:pt x="10738" y="14675"/>
                    </a:cubicBezTo>
                    <a:cubicBezTo>
                      <a:pt x="14910" y="14675"/>
                      <a:pt x="18169" y="12018"/>
                      <a:pt x="18169" y="8737"/>
                    </a:cubicBezTo>
                    <a:cubicBezTo>
                      <a:pt x="18169" y="5455"/>
                      <a:pt x="14910" y="2657"/>
                      <a:pt x="10738" y="2657"/>
                    </a:cubicBezTo>
                    <a:lnTo>
                      <a:pt x="10738" y="21600"/>
                    </a:lnTo>
                  </a:path>
                </a:pathLst>
              </a:custGeom>
              <a:solidFill>
                <a:srgbClr val="445469"/>
              </a:solidFill>
              <a:ln w="12700" cap="flat">
                <a:noFill/>
                <a:miter lim="400000"/>
              </a:ln>
              <a:effectLst/>
            </p:spPr>
            <p:txBody>
              <a:bodyPr wrap="square" lIns="45719" tIns="45719" rIns="45719" bIns="45719" numCol="1" anchor="ctr">
                <a:noAutofit/>
              </a:bodyPr>
              <a:lstStyle/>
              <a:p>
                <a:pPr algn="l" defTabSz="1828433">
                  <a:defRPr sz="3600">
                    <a:solidFill>
                      <a:srgbClr val="445469"/>
                    </a:solidFill>
                    <a:latin typeface="+mn-lt"/>
                    <a:ea typeface="+mn-ea"/>
                    <a:cs typeface="+mn-cs"/>
                    <a:sym typeface="Helvetica"/>
                  </a:defRPr>
                </a:pPr>
                <a:endParaRPr/>
              </a:p>
            </p:txBody>
          </p:sp>
          <p:sp>
            <p:nvSpPr>
              <p:cNvPr id="363" name="Shape"/>
              <p:cNvSpPr/>
              <p:nvPr/>
            </p:nvSpPr>
            <p:spPr>
              <a:xfrm>
                <a:off x="0" y="87247"/>
                <a:ext cx="437406" cy="1079595"/>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9881" y="0"/>
                      <a:pt x="0" y="3885"/>
                      <a:pt x="0" y="8737"/>
                    </a:cubicBezTo>
                    <a:cubicBezTo>
                      <a:pt x="0" y="13467"/>
                      <a:pt x="15890" y="21600"/>
                      <a:pt x="21600" y="21600"/>
                    </a:cubicBezTo>
                    <a:cubicBezTo>
                      <a:pt x="21600" y="14675"/>
                      <a:pt x="21600" y="14675"/>
                      <a:pt x="21600" y="14675"/>
                    </a:cubicBezTo>
                    <a:cubicBezTo>
                      <a:pt x="13506" y="14675"/>
                      <a:pt x="6902" y="12018"/>
                      <a:pt x="6902" y="8737"/>
                    </a:cubicBezTo>
                    <a:cubicBezTo>
                      <a:pt x="6902" y="5455"/>
                      <a:pt x="13506" y="2657"/>
                      <a:pt x="21600" y="2657"/>
                    </a:cubicBezTo>
                    <a:cubicBezTo>
                      <a:pt x="21600" y="0"/>
                      <a:pt x="21600" y="0"/>
                      <a:pt x="21600" y="0"/>
                    </a:cubicBezTo>
                  </a:path>
                </a:pathLst>
              </a:custGeom>
              <a:solidFill>
                <a:srgbClr val="445469"/>
              </a:solidFill>
              <a:ln w="12700" cap="flat">
                <a:noFill/>
                <a:miter lim="400000"/>
              </a:ln>
              <a:effectLst/>
            </p:spPr>
            <p:txBody>
              <a:bodyPr wrap="square" lIns="45719" tIns="45719" rIns="45719" bIns="45719" numCol="1" anchor="ctr">
                <a:noAutofit/>
              </a:bodyPr>
              <a:lstStyle/>
              <a:p>
                <a:pPr algn="l" defTabSz="1828433">
                  <a:defRPr sz="3600">
                    <a:solidFill>
                      <a:srgbClr val="445469"/>
                    </a:solidFill>
                    <a:latin typeface="+mn-lt"/>
                    <a:ea typeface="+mn-ea"/>
                    <a:cs typeface="+mn-cs"/>
                    <a:sym typeface="Helvetica"/>
                  </a:defRPr>
                </a:pPr>
                <a:endParaRPr/>
              </a:p>
            </p:txBody>
          </p:sp>
          <p:sp>
            <p:nvSpPr>
              <p:cNvPr id="364" name="5"/>
              <p:cNvSpPr/>
              <p:nvPr/>
            </p:nvSpPr>
            <p:spPr>
              <a:xfrm>
                <a:off x="221418" y="538144"/>
                <a:ext cx="437407"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109709" tIns="109709" rIns="109709" bIns="109709" numCol="1" anchor="ctr">
                <a:spAutoFit/>
              </a:bodyPr>
              <a:lstStyle>
                <a:lvl1pPr defTabSz="1828433">
                  <a:defRPr sz="3000">
                    <a:solidFill>
                      <a:srgbClr val="445469"/>
                    </a:solidFill>
                    <a:latin typeface="Miso"/>
                    <a:ea typeface="Miso"/>
                    <a:cs typeface="Miso"/>
                    <a:sym typeface="Miso"/>
                  </a:defRPr>
                </a:lvl1pPr>
              </a:lstStyle>
              <a:p>
                <a:r>
                  <a:rPr dirty="0"/>
                  <a:t>5</a:t>
                </a:r>
              </a:p>
            </p:txBody>
          </p:sp>
        </p:grpSp>
      </p:grpSp>
      <p:sp>
        <p:nvSpPr>
          <p:cNvPr id="367" name="Rectangle 5"/>
          <p:cNvSpPr/>
          <p:nvPr/>
        </p:nvSpPr>
        <p:spPr>
          <a:xfrm>
            <a:off x="20945707" y="0"/>
            <a:ext cx="3438293" cy="13716000"/>
          </a:xfrm>
          <a:prstGeom prst="rect">
            <a:avLst/>
          </a:prstGeom>
          <a:solidFill>
            <a:srgbClr val="A71500"/>
          </a:solidFill>
          <a:ln w="12700">
            <a:miter lim="400000"/>
          </a:ln>
        </p:spPr>
        <p:txBody>
          <a:bodyPr lIns="71436" tIns="71436" rIns="71436" bIns="71436" anchor="ctr"/>
          <a:lstStyle/>
          <a:p>
            <a:pPr>
              <a:defRPr sz="3000">
                <a:solidFill>
                  <a:srgbClr val="FFFFFF"/>
                </a:solidFill>
              </a:defRPr>
            </a:pPr>
            <a:endParaRPr/>
          </a:p>
        </p:txBody>
      </p:sp>
      <p:pic>
        <p:nvPicPr>
          <p:cNvPr id="368" name="Picture 6" descr="Picture 6"/>
          <p:cNvPicPr>
            <a:picLocks noChangeAspect="1"/>
          </p:cNvPicPr>
          <p:nvPr/>
        </p:nvPicPr>
        <p:blipFill>
          <a:blip r:embed="rId2"/>
          <a:stretch>
            <a:fillRect/>
          </a:stretch>
        </p:blipFill>
        <p:spPr>
          <a:xfrm>
            <a:off x="21255153" y="10414000"/>
            <a:ext cx="2819401" cy="2819400"/>
          </a:xfrm>
          <a:prstGeom prst="rect">
            <a:avLst/>
          </a:prstGeom>
          <a:ln w="12700">
            <a:miter lim="400000"/>
          </a:ln>
        </p:spPr>
      </p:pic>
      <p:grpSp>
        <p:nvGrpSpPr>
          <p:cNvPr id="375" name="Group"/>
          <p:cNvGrpSpPr/>
          <p:nvPr/>
        </p:nvGrpSpPr>
        <p:grpSpPr>
          <a:xfrm>
            <a:off x="11164400" y="3132018"/>
            <a:ext cx="9326813" cy="1083335"/>
            <a:chOff x="0" y="437272"/>
            <a:chExt cx="9326811" cy="1083333"/>
          </a:xfrm>
        </p:grpSpPr>
        <p:sp>
          <p:nvSpPr>
            <p:cNvPr id="369" name="Inspire the teens to give personal expression of their love for God by teaching them how to be involved in various outreach activities."/>
            <p:cNvSpPr/>
            <p:nvPr/>
          </p:nvSpPr>
          <p:spPr>
            <a:xfrm>
              <a:off x="881310" y="437272"/>
              <a:ext cx="8445501" cy="1083333"/>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109709" tIns="109709" rIns="109709" bIns="109709" numCol="1" anchor="ctr">
              <a:spAutoFit/>
            </a:bodyPr>
            <a:lstStyle>
              <a:lvl1pPr algn="l" defTabSz="1828433">
                <a:lnSpc>
                  <a:spcPct val="120000"/>
                </a:lnSpc>
                <a:defRPr sz="2800">
                  <a:solidFill>
                    <a:srgbClr val="445469"/>
                  </a:solidFill>
                  <a:latin typeface="Miso"/>
                  <a:ea typeface="Miso"/>
                  <a:cs typeface="Miso"/>
                  <a:sym typeface="Miso"/>
                </a:defRPr>
              </a:lvl1pPr>
            </a:lstStyle>
            <a:p>
              <a:pPr>
                <a:lnSpc>
                  <a:spcPct val="100000"/>
                </a:lnSpc>
              </a:pPr>
              <a:r>
                <a:rPr dirty="0"/>
                <a:t>Inspire the </a:t>
              </a:r>
              <a:r>
                <a:rPr lang="en-US" dirty="0"/>
                <a:t>youth</a:t>
              </a:r>
              <a:r>
                <a:rPr dirty="0"/>
                <a:t> to give personal expression of their love for God by teaching them how to be involved in various outreach activities. </a:t>
              </a:r>
            </a:p>
          </p:txBody>
        </p:sp>
        <p:grpSp>
          <p:nvGrpSpPr>
            <p:cNvPr id="374" name="Group"/>
            <p:cNvGrpSpPr/>
            <p:nvPr/>
          </p:nvGrpSpPr>
          <p:grpSpPr>
            <a:xfrm>
              <a:off x="0" y="439141"/>
              <a:ext cx="880243" cy="1079595"/>
              <a:chOff x="0" y="83854"/>
              <a:chExt cx="880242" cy="1079593"/>
            </a:xfrm>
          </p:grpSpPr>
          <p:grpSp>
            <p:nvGrpSpPr>
              <p:cNvPr id="372" name="Group"/>
              <p:cNvGrpSpPr/>
              <p:nvPr/>
            </p:nvGrpSpPr>
            <p:grpSpPr>
              <a:xfrm>
                <a:off x="0" y="83854"/>
                <a:ext cx="880243" cy="1079595"/>
                <a:chOff x="0" y="0"/>
                <a:chExt cx="880243" cy="1079593"/>
              </a:xfrm>
            </p:grpSpPr>
            <p:sp>
              <p:nvSpPr>
                <p:cNvPr id="370" name="Shape"/>
                <p:cNvSpPr/>
                <p:nvPr/>
              </p:nvSpPr>
              <p:spPr>
                <a:xfrm>
                  <a:off x="0" y="0"/>
                  <a:ext cx="880244" cy="1079594"/>
                </a:xfrm>
                <a:custGeom>
                  <a:avLst/>
                  <a:gdLst/>
                  <a:ahLst/>
                  <a:cxnLst>
                    <a:cxn ang="0">
                      <a:pos x="wd2" y="hd2"/>
                    </a:cxn>
                    <a:cxn ang="5400000">
                      <a:pos x="wd2" y="hd2"/>
                    </a:cxn>
                    <a:cxn ang="10800000">
                      <a:pos x="wd2" y="hd2"/>
                    </a:cxn>
                    <a:cxn ang="16200000">
                      <a:pos x="wd2" y="hd2"/>
                    </a:cxn>
                  </a:cxnLst>
                  <a:rect l="0" t="0" r="r" b="b"/>
                  <a:pathLst>
                    <a:path w="21600" h="21600" extrusionOk="0">
                      <a:moveTo>
                        <a:pt x="10738" y="21600"/>
                      </a:moveTo>
                      <a:cubicBezTo>
                        <a:pt x="7899" y="21600"/>
                        <a:pt x="0" y="13467"/>
                        <a:pt x="0" y="8737"/>
                      </a:cubicBezTo>
                      <a:cubicBezTo>
                        <a:pt x="0" y="3885"/>
                        <a:pt x="4912" y="0"/>
                        <a:pt x="10738" y="0"/>
                      </a:cubicBezTo>
                      <a:cubicBezTo>
                        <a:pt x="16688" y="0"/>
                        <a:pt x="21600" y="3885"/>
                        <a:pt x="21600" y="8737"/>
                      </a:cubicBezTo>
                      <a:cubicBezTo>
                        <a:pt x="21600" y="13467"/>
                        <a:pt x="13701" y="21600"/>
                        <a:pt x="10738" y="21600"/>
                      </a:cubicBezTo>
                      <a:lnTo>
                        <a:pt x="10738" y="2657"/>
                      </a:lnTo>
                      <a:cubicBezTo>
                        <a:pt x="6715" y="2657"/>
                        <a:pt x="3431" y="5455"/>
                        <a:pt x="3431" y="8737"/>
                      </a:cubicBezTo>
                      <a:cubicBezTo>
                        <a:pt x="3431" y="12018"/>
                        <a:pt x="6715" y="14675"/>
                        <a:pt x="10738" y="14675"/>
                      </a:cubicBezTo>
                      <a:cubicBezTo>
                        <a:pt x="14910" y="14675"/>
                        <a:pt x="18169" y="12018"/>
                        <a:pt x="18169" y="8737"/>
                      </a:cubicBezTo>
                      <a:cubicBezTo>
                        <a:pt x="18169" y="5455"/>
                        <a:pt x="14910" y="2657"/>
                        <a:pt x="10738" y="2657"/>
                      </a:cubicBezTo>
                      <a:lnTo>
                        <a:pt x="10738" y="21600"/>
                      </a:lnTo>
                    </a:path>
                  </a:pathLst>
                </a:custGeom>
                <a:solidFill>
                  <a:srgbClr val="167964"/>
                </a:solidFill>
                <a:ln w="12700" cap="flat">
                  <a:noFill/>
                  <a:miter lim="400000"/>
                </a:ln>
                <a:effectLst/>
              </p:spPr>
              <p:txBody>
                <a:bodyPr wrap="square" lIns="45719" tIns="45719" rIns="45719" bIns="45719" numCol="1" anchor="ctr">
                  <a:noAutofit/>
                </a:bodyPr>
                <a:lstStyle/>
                <a:p>
                  <a:pPr algn="l" defTabSz="1828433">
                    <a:defRPr sz="3600">
                      <a:solidFill>
                        <a:srgbClr val="445469"/>
                      </a:solidFill>
                      <a:latin typeface="+mn-lt"/>
                      <a:ea typeface="+mn-ea"/>
                      <a:cs typeface="+mn-cs"/>
                      <a:sym typeface="Helvetica"/>
                    </a:defRPr>
                  </a:pPr>
                  <a:endParaRPr/>
                </a:p>
              </p:txBody>
            </p:sp>
            <p:sp>
              <p:nvSpPr>
                <p:cNvPr id="371" name="Shape"/>
                <p:cNvSpPr/>
                <p:nvPr/>
              </p:nvSpPr>
              <p:spPr>
                <a:xfrm>
                  <a:off x="0" y="0"/>
                  <a:ext cx="437406" cy="1079594"/>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9881" y="0"/>
                        <a:pt x="0" y="3885"/>
                        <a:pt x="0" y="8737"/>
                      </a:cubicBezTo>
                      <a:cubicBezTo>
                        <a:pt x="0" y="13467"/>
                        <a:pt x="15890" y="21600"/>
                        <a:pt x="21600" y="21600"/>
                      </a:cubicBezTo>
                      <a:cubicBezTo>
                        <a:pt x="21600" y="14675"/>
                        <a:pt x="21600" y="14675"/>
                        <a:pt x="21600" y="14675"/>
                      </a:cubicBezTo>
                      <a:cubicBezTo>
                        <a:pt x="13506" y="14675"/>
                        <a:pt x="6902" y="12018"/>
                        <a:pt x="6902" y="8737"/>
                      </a:cubicBezTo>
                      <a:cubicBezTo>
                        <a:pt x="6902" y="5455"/>
                        <a:pt x="13506" y="2657"/>
                        <a:pt x="21600" y="2657"/>
                      </a:cubicBezTo>
                      <a:cubicBezTo>
                        <a:pt x="21600" y="0"/>
                        <a:pt x="21600" y="0"/>
                        <a:pt x="21600" y="0"/>
                      </a:cubicBezTo>
                    </a:path>
                  </a:pathLst>
                </a:custGeom>
                <a:solidFill>
                  <a:srgbClr val="1EA185"/>
                </a:solidFill>
                <a:ln w="12700" cap="flat">
                  <a:noFill/>
                  <a:miter lim="400000"/>
                </a:ln>
                <a:effectLst/>
              </p:spPr>
              <p:txBody>
                <a:bodyPr wrap="square" lIns="45719" tIns="45719" rIns="45719" bIns="45719" numCol="1" anchor="ctr">
                  <a:noAutofit/>
                </a:bodyPr>
                <a:lstStyle/>
                <a:p>
                  <a:pPr algn="l" defTabSz="1828433">
                    <a:defRPr sz="3600">
                      <a:solidFill>
                        <a:srgbClr val="445469"/>
                      </a:solidFill>
                      <a:latin typeface="+mn-lt"/>
                      <a:ea typeface="+mn-ea"/>
                      <a:cs typeface="+mn-cs"/>
                      <a:sym typeface="Helvetica"/>
                    </a:defRPr>
                  </a:pPr>
                  <a:endParaRPr/>
                </a:p>
              </p:txBody>
            </p:sp>
          </p:grpSp>
          <p:sp>
            <p:nvSpPr>
              <p:cNvPr id="373" name="6"/>
              <p:cNvSpPr/>
              <p:nvPr/>
            </p:nvSpPr>
            <p:spPr>
              <a:xfrm>
                <a:off x="221418" y="538144"/>
                <a:ext cx="437406"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109709" tIns="109709" rIns="109709" bIns="109709" numCol="1" anchor="ctr">
                <a:spAutoFit/>
              </a:bodyPr>
              <a:lstStyle>
                <a:lvl1pPr defTabSz="1828433">
                  <a:defRPr sz="3000">
                    <a:solidFill>
                      <a:srgbClr val="445469"/>
                    </a:solidFill>
                    <a:latin typeface="Miso"/>
                    <a:ea typeface="Miso"/>
                    <a:cs typeface="Miso"/>
                    <a:sym typeface="Miso"/>
                  </a:defRPr>
                </a:lvl1pPr>
              </a:lstStyle>
              <a:p>
                <a:r>
                  <a:t>6</a:t>
                </a:r>
              </a:p>
            </p:txBody>
          </p:sp>
        </p:grpSp>
      </p:grpSp>
      <p:grpSp>
        <p:nvGrpSpPr>
          <p:cNvPr id="381" name="Group"/>
          <p:cNvGrpSpPr/>
          <p:nvPr/>
        </p:nvGrpSpPr>
        <p:grpSpPr>
          <a:xfrm>
            <a:off x="11176055" y="4548783"/>
            <a:ext cx="9326813" cy="1083335"/>
            <a:chOff x="0" y="437272"/>
            <a:chExt cx="9326811" cy="1083333"/>
          </a:xfrm>
        </p:grpSpPr>
        <p:sp>
          <p:nvSpPr>
            <p:cNvPr id="376" name="Teach the teens specific vocational skills and hobbies that will provide them with purpose and employment opportunities."/>
            <p:cNvSpPr/>
            <p:nvPr/>
          </p:nvSpPr>
          <p:spPr>
            <a:xfrm>
              <a:off x="881310" y="437272"/>
              <a:ext cx="8445501" cy="1083333"/>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109709" tIns="109709" rIns="109709" bIns="109709" numCol="1" anchor="ctr">
              <a:spAutoFit/>
            </a:bodyPr>
            <a:lstStyle>
              <a:lvl1pPr algn="l" defTabSz="1828433">
                <a:lnSpc>
                  <a:spcPct val="120000"/>
                </a:lnSpc>
                <a:defRPr sz="2800">
                  <a:solidFill>
                    <a:srgbClr val="445469"/>
                  </a:solidFill>
                  <a:latin typeface="Miso"/>
                  <a:ea typeface="Miso"/>
                  <a:cs typeface="Miso"/>
                  <a:sym typeface="Miso"/>
                </a:defRPr>
              </a:lvl1pPr>
            </a:lstStyle>
            <a:p>
              <a:pPr>
                <a:lnSpc>
                  <a:spcPct val="100000"/>
                </a:lnSpc>
              </a:pPr>
              <a:r>
                <a:rPr dirty="0"/>
                <a:t>Teach the </a:t>
              </a:r>
              <a:r>
                <a:rPr lang="en-US" dirty="0"/>
                <a:t>youth</a:t>
              </a:r>
              <a:r>
                <a:rPr dirty="0"/>
                <a:t> specific vocational skills and hobbies that will provide them with purpose and employment opportunities. </a:t>
              </a:r>
            </a:p>
          </p:txBody>
        </p:sp>
        <p:grpSp>
          <p:nvGrpSpPr>
            <p:cNvPr id="380" name="Group"/>
            <p:cNvGrpSpPr/>
            <p:nvPr/>
          </p:nvGrpSpPr>
          <p:grpSpPr>
            <a:xfrm>
              <a:off x="0" y="439141"/>
              <a:ext cx="880243" cy="1079595"/>
              <a:chOff x="0" y="69326"/>
              <a:chExt cx="880242" cy="1079593"/>
            </a:xfrm>
          </p:grpSpPr>
          <p:sp>
            <p:nvSpPr>
              <p:cNvPr id="377" name="Shape"/>
              <p:cNvSpPr/>
              <p:nvPr/>
            </p:nvSpPr>
            <p:spPr>
              <a:xfrm>
                <a:off x="0" y="69326"/>
                <a:ext cx="880243" cy="1079595"/>
              </a:xfrm>
              <a:custGeom>
                <a:avLst/>
                <a:gdLst/>
                <a:ahLst/>
                <a:cxnLst>
                  <a:cxn ang="0">
                    <a:pos x="wd2" y="hd2"/>
                  </a:cxn>
                  <a:cxn ang="5400000">
                    <a:pos x="wd2" y="hd2"/>
                  </a:cxn>
                  <a:cxn ang="10800000">
                    <a:pos x="wd2" y="hd2"/>
                  </a:cxn>
                  <a:cxn ang="16200000">
                    <a:pos x="wd2" y="hd2"/>
                  </a:cxn>
                </a:cxnLst>
                <a:rect l="0" t="0" r="r" b="b"/>
                <a:pathLst>
                  <a:path w="21600" h="21600" extrusionOk="0">
                    <a:moveTo>
                      <a:pt x="10738" y="21600"/>
                    </a:moveTo>
                    <a:cubicBezTo>
                      <a:pt x="7899" y="21600"/>
                      <a:pt x="0" y="13467"/>
                      <a:pt x="0" y="8737"/>
                    </a:cubicBezTo>
                    <a:cubicBezTo>
                      <a:pt x="0" y="3885"/>
                      <a:pt x="4912" y="0"/>
                      <a:pt x="10738" y="0"/>
                    </a:cubicBezTo>
                    <a:cubicBezTo>
                      <a:pt x="16688" y="0"/>
                      <a:pt x="21600" y="3885"/>
                      <a:pt x="21600" y="8737"/>
                    </a:cubicBezTo>
                    <a:cubicBezTo>
                      <a:pt x="21600" y="13467"/>
                      <a:pt x="13701" y="21600"/>
                      <a:pt x="10738" y="21600"/>
                    </a:cubicBezTo>
                    <a:lnTo>
                      <a:pt x="10738" y="2657"/>
                    </a:lnTo>
                    <a:cubicBezTo>
                      <a:pt x="6715" y="2657"/>
                      <a:pt x="3431" y="5455"/>
                      <a:pt x="3431" y="8737"/>
                    </a:cubicBezTo>
                    <a:cubicBezTo>
                      <a:pt x="3431" y="12018"/>
                      <a:pt x="6715" y="14675"/>
                      <a:pt x="10738" y="14675"/>
                    </a:cubicBezTo>
                    <a:cubicBezTo>
                      <a:pt x="14910" y="14675"/>
                      <a:pt x="18169" y="12018"/>
                      <a:pt x="18169" y="8737"/>
                    </a:cubicBezTo>
                    <a:cubicBezTo>
                      <a:pt x="18169" y="5455"/>
                      <a:pt x="14910" y="2657"/>
                      <a:pt x="10738" y="2657"/>
                    </a:cubicBezTo>
                    <a:lnTo>
                      <a:pt x="10738" y="21600"/>
                    </a:lnTo>
                  </a:path>
                </a:pathLst>
              </a:custGeom>
              <a:solidFill>
                <a:srgbClr val="77943E"/>
              </a:solidFill>
              <a:ln w="12700" cap="flat">
                <a:noFill/>
                <a:miter lim="400000"/>
              </a:ln>
              <a:effectLst/>
            </p:spPr>
            <p:txBody>
              <a:bodyPr wrap="square" lIns="45719" tIns="45719" rIns="45719" bIns="45719" numCol="1" anchor="ctr">
                <a:noAutofit/>
              </a:bodyPr>
              <a:lstStyle/>
              <a:p>
                <a:pPr algn="l" defTabSz="1828433">
                  <a:defRPr sz="3600">
                    <a:solidFill>
                      <a:srgbClr val="445469"/>
                    </a:solidFill>
                    <a:latin typeface="+mn-lt"/>
                    <a:ea typeface="+mn-ea"/>
                    <a:cs typeface="+mn-cs"/>
                    <a:sym typeface="Helvetica"/>
                  </a:defRPr>
                </a:pPr>
                <a:endParaRPr/>
              </a:p>
            </p:txBody>
          </p:sp>
          <p:sp>
            <p:nvSpPr>
              <p:cNvPr id="378" name="Shape"/>
              <p:cNvSpPr/>
              <p:nvPr/>
            </p:nvSpPr>
            <p:spPr>
              <a:xfrm>
                <a:off x="0" y="69326"/>
                <a:ext cx="437406" cy="1079595"/>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9881" y="0"/>
                      <a:pt x="0" y="3885"/>
                      <a:pt x="0" y="8737"/>
                    </a:cubicBezTo>
                    <a:cubicBezTo>
                      <a:pt x="0" y="13467"/>
                      <a:pt x="15890" y="21600"/>
                      <a:pt x="21600" y="21600"/>
                    </a:cubicBezTo>
                    <a:cubicBezTo>
                      <a:pt x="21600" y="14675"/>
                      <a:pt x="21600" y="14675"/>
                      <a:pt x="21600" y="14675"/>
                    </a:cubicBezTo>
                    <a:cubicBezTo>
                      <a:pt x="13506" y="14675"/>
                      <a:pt x="6902" y="12018"/>
                      <a:pt x="6902" y="8737"/>
                    </a:cubicBezTo>
                    <a:cubicBezTo>
                      <a:pt x="6902" y="5455"/>
                      <a:pt x="13506" y="2657"/>
                      <a:pt x="21600" y="2657"/>
                    </a:cubicBezTo>
                    <a:cubicBezTo>
                      <a:pt x="21600" y="0"/>
                      <a:pt x="21600" y="0"/>
                      <a:pt x="21600" y="0"/>
                    </a:cubicBezTo>
                  </a:path>
                </a:pathLst>
              </a:custGeom>
              <a:solidFill>
                <a:srgbClr val="9BBB5C"/>
              </a:solidFill>
              <a:ln w="12700" cap="flat">
                <a:noFill/>
                <a:miter lim="400000"/>
              </a:ln>
              <a:effectLst/>
            </p:spPr>
            <p:txBody>
              <a:bodyPr wrap="square" lIns="45719" tIns="45719" rIns="45719" bIns="45719" numCol="1" anchor="ctr">
                <a:noAutofit/>
              </a:bodyPr>
              <a:lstStyle/>
              <a:p>
                <a:pPr algn="l" defTabSz="1828433">
                  <a:defRPr sz="3600">
                    <a:solidFill>
                      <a:srgbClr val="445469"/>
                    </a:solidFill>
                    <a:latin typeface="+mn-lt"/>
                    <a:ea typeface="+mn-ea"/>
                    <a:cs typeface="+mn-cs"/>
                    <a:sym typeface="Helvetica"/>
                  </a:defRPr>
                </a:pPr>
                <a:endParaRPr/>
              </a:p>
            </p:txBody>
          </p:sp>
          <p:sp>
            <p:nvSpPr>
              <p:cNvPr id="379" name="7"/>
              <p:cNvSpPr/>
              <p:nvPr/>
            </p:nvSpPr>
            <p:spPr>
              <a:xfrm>
                <a:off x="221418" y="538144"/>
                <a:ext cx="437406"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109709" tIns="109709" rIns="109709" bIns="109709" numCol="1" anchor="ctr">
                <a:spAutoFit/>
              </a:bodyPr>
              <a:lstStyle>
                <a:lvl1pPr defTabSz="1828433">
                  <a:defRPr sz="3000">
                    <a:solidFill>
                      <a:srgbClr val="445469"/>
                    </a:solidFill>
                    <a:latin typeface="Miso"/>
                    <a:ea typeface="Miso"/>
                    <a:cs typeface="Miso"/>
                    <a:sym typeface="Miso"/>
                  </a:defRPr>
                </a:lvl1pPr>
              </a:lstStyle>
              <a:p>
                <a:r>
                  <a:t>7</a:t>
                </a:r>
              </a:p>
            </p:txBody>
          </p:sp>
        </p:grpSp>
      </p:grpSp>
      <p:grpSp>
        <p:nvGrpSpPr>
          <p:cNvPr id="387" name="Group"/>
          <p:cNvGrpSpPr/>
          <p:nvPr/>
        </p:nvGrpSpPr>
        <p:grpSpPr>
          <a:xfrm>
            <a:off x="11164400" y="5935971"/>
            <a:ext cx="9326813" cy="1083335"/>
            <a:chOff x="0" y="437272"/>
            <a:chExt cx="9326811" cy="1083334"/>
          </a:xfrm>
        </p:grpSpPr>
        <p:sp>
          <p:nvSpPr>
            <p:cNvPr id="382" name="Encourage the young people to develop and maintain physical fitness through an active, energetic, drug-free lifestyle."/>
            <p:cNvSpPr/>
            <p:nvPr/>
          </p:nvSpPr>
          <p:spPr>
            <a:xfrm>
              <a:off x="881310" y="437272"/>
              <a:ext cx="8445501" cy="1083334"/>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109709" tIns="109709" rIns="109709" bIns="109709" numCol="1" anchor="ctr">
              <a:spAutoFit/>
            </a:bodyPr>
            <a:lstStyle>
              <a:lvl1pPr algn="l" defTabSz="1828433">
                <a:lnSpc>
                  <a:spcPct val="120000"/>
                </a:lnSpc>
                <a:defRPr sz="2800">
                  <a:solidFill>
                    <a:srgbClr val="445469"/>
                  </a:solidFill>
                  <a:latin typeface="Miso"/>
                  <a:ea typeface="Miso"/>
                  <a:cs typeface="Miso"/>
                  <a:sym typeface="Miso"/>
                </a:defRPr>
              </a:lvl1pPr>
            </a:lstStyle>
            <a:p>
              <a:pPr>
                <a:lnSpc>
                  <a:spcPct val="100000"/>
                </a:lnSpc>
              </a:pPr>
              <a:r>
                <a:rPr dirty="0"/>
                <a:t>Encourage the young people to develop and maintain physical fitness through an active, energetic, drug-free lifestyle. </a:t>
              </a:r>
            </a:p>
          </p:txBody>
        </p:sp>
        <p:grpSp>
          <p:nvGrpSpPr>
            <p:cNvPr id="386" name="Group"/>
            <p:cNvGrpSpPr/>
            <p:nvPr/>
          </p:nvGrpSpPr>
          <p:grpSpPr>
            <a:xfrm>
              <a:off x="0" y="439141"/>
              <a:ext cx="880243" cy="1079595"/>
              <a:chOff x="0" y="87339"/>
              <a:chExt cx="880242" cy="1079593"/>
            </a:xfrm>
          </p:grpSpPr>
          <p:sp>
            <p:nvSpPr>
              <p:cNvPr id="383" name="Shape"/>
              <p:cNvSpPr/>
              <p:nvPr/>
            </p:nvSpPr>
            <p:spPr>
              <a:xfrm>
                <a:off x="0" y="87339"/>
                <a:ext cx="880243" cy="1079595"/>
              </a:xfrm>
              <a:custGeom>
                <a:avLst/>
                <a:gdLst/>
                <a:ahLst/>
                <a:cxnLst>
                  <a:cxn ang="0">
                    <a:pos x="wd2" y="hd2"/>
                  </a:cxn>
                  <a:cxn ang="5400000">
                    <a:pos x="wd2" y="hd2"/>
                  </a:cxn>
                  <a:cxn ang="10800000">
                    <a:pos x="wd2" y="hd2"/>
                  </a:cxn>
                  <a:cxn ang="16200000">
                    <a:pos x="wd2" y="hd2"/>
                  </a:cxn>
                </a:cxnLst>
                <a:rect l="0" t="0" r="r" b="b"/>
                <a:pathLst>
                  <a:path w="21600" h="21600" extrusionOk="0">
                    <a:moveTo>
                      <a:pt x="10738" y="21600"/>
                    </a:moveTo>
                    <a:cubicBezTo>
                      <a:pt x="7899" y="21600"/>
                      <a:pt x="0" y="13467"/>
                      <a:pt x="0" y="8737"/>
                    </a:cubicBezTo>
                    <a:cubicBezTo>
                      <a:pt x="0" y="3885"/>
                      <a:pt x="4912" y="0"/>
                      <a:pt x="10738" y="0"/>
                    </a:cubicBezTo>
                    <a:cubicBezTo>
                      <a:pt x="16688" y="0"/>
                      <a:pt x="21600" y="3885"/>
                      <a:pt x="21600" y="8737"/>
                    </a:cubicBezTo>
                    <a:cubicBezTo>
                      <a:pt x="21600" y="13467"/>
                      <a:pt x="13701" y="21600"/>
                      <a:pt x="10738" y="21600"/>
                    </a:cubicBezTo>
                    <a:lnTo>
                      <a:pt x="10738" y="2657"/>
                    </a:lnTo>
                    <a:cubicBezTo>
                      <a:pt x="6715" y="2657"/>
                      <a:pt x="3431" y="5455"/>
                      <a:pt x="3431" y="8737"/>
                    </a:cubicBezTo>
                    <a:cubicBezTo>
                      <a:pt x="3431" y="12018"/>
                      <a:pt x="6715" y="14675"/>
                      <a:pt x="10738" y="14675"/>
                    </a:cubicBezTo>
                    <a:cubicBezTo>
                      <a:pt x="14910" y="14675"/>
                      <a:pt x="18169" y="12018"/>
                      <a:pt x="18169" y="8737"/>
                    </a:cubicBezTo>
                    <a:cubicBezTo>
                      <a:pt x="18169" y="5455"/>
                      <a:pt x="14910" y="2657"/>
                      <a:pt x="10738" y="2657"/>
                    </a:cubicBezTo>
                    <a:lnTo>
                      <a:pt x="10738" y="21600"/>
                    </a:lnTo>
                  </a:path>
                </a:pathLst>
              </a:custGeom>
              <a:solidFill>
                <a:srgbClr val="C6770C"/>
              </a:solidFill>
              <a:ln w="12700" cap="flat">
                <a:noFill/>
                <a:miter lim="400000"/>
              </a:ln>
              <a:effectLst/>
            </p:spPr>
            <p:txBody>
              <a:bodyPr wrap="square" lIns="45719" tIns="45719" rIns="45719" bIns="45719" numCol="1" anchor="ctr">
                <a:noAutofit/>
              </a:bodyPr>
              <a:lstStyle/>
              <a:p>
                <a:pPr algn="l" defTabSz="1828433">
                  <a:defRPr sz="3600">
                    <a:solidFill>
                      <a:srgbClr val="445469"/>
                    </a:solidFill>
                    <a:latin typeface="+mn-lt"/>
                    <a:ea typeface="+mn-ea"/>
                    <a:cs typeface="+mn-cs"/>
                    <a:sym typeface="Helvetica"/>
                  </a:defRPr>
                </a:pPr>
                <a:endParaRPr/>
              </a:p>
            </p:txBody>
          </p:sp>
          <p:sp>
            <p:nvSpPr>
              <p:cNvPr id="384" name="Shape"/>
              <p:cNvSpPr/>
              <p:nvPr/>
            </p:nvSpPr>
            <p:spPr>
              <a:xfrm>
                <a:off x="0" y="87339"/>
                <a:ext cx="437406" cy="1079595"/>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9881" y="0"/>
                      <a:pt x="0" y="3885"/>
                      <a:pt x="0" y="8737"/>
                    </a:cubicBezTo>
                    <a:cubicBezTo>
                      <a:pt x="0" y="13467"/>
                      <a:pt x="15890" y="21600"/>
                      <a:pt x="21600" y="21600"/>
                    </a:cubicBezTo>
                    <a:cubicBezTo>
                      <a:pt x="21600" y="14675"/>
                      <a:pt x="21600" y="14675"/>
                      <a:pt x="21600" y="14675"/>
                    </a:cubicBezTo>
                    <a:cubicBezTo>
                      <a:pt x="13506" y="14675"/>
                      <a:pt x="6902" y="12018"/>
                      <a:pt x="6902" y="8737"/>
                    </a:cubicBezTo>
                    <a:cubicBezTo>
                      <a:pt x="6902" y="5455"/>
                      <a:pt x="13506" y="2657"/>
                      <a:pt x="21600" y="2657"/>
                    </a:cubicBezTo>
                    <a:cubicBezTo>
                      <a:pt x="21600" y="0"/>
                      <a:pt x="21600" y="0"/>
                      <a:pt x="21600" y="0"/>
                    </a:cubicBezTo>
                  </a:path>
                </a:pathLst>
              </a:custGeom>
              <a:solidFill>
                <a:srgbClr val="F29B26"/>
              </a:solidFill>
              <a:ln w="12700" cap="flat">
                <a:noFill/>
                <a:miter lim="400000"/>
              </a:ln>
              <a:effectLst/>
            </p:spPr>
            <p:txBody>
              <a:bodyPr wrap="square" lIns="45719" tIns="45719" rIns="45719" bIns="45719" numCol="1" anchor="ctr">
                <a:noAutofit/>
              </a:bodyPr>
              <a:lstStyle/>
              <a:p>
                <a:pPr algn="l" defTabSz="1828433">
                  <a:defRPr sz="3600">
                    <a:solidFill>
                      <a:srgbClr val="445469"/>
                    </a:solidFill>
                    <a:latin typeface="+mn-lt"/>
                    <a:ea typeface="+mn-ea"/>
                    <a:cs typeface="+mn-cs"/>
                    <a:sym typeface="Helvetica"/>
                  </a:defRPr>
                </a:pPr>
                <a:endParaRPr/>
              </a:p>
            </p:txBody>
          </p:sp>
          <p:sp>
            <p:nvSpPr>
              <p:cNvPr id="385" name="8"/>
              <p:cNvSpPr/>
              <p:nvPr/>
            </p:nvSpPr>
            <p:spPr>
              <a:xfrm>
                <a:off x="221418" y="538144"/>
                <a:ext cx="437406"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109709" tIns="109709" rIns="109709" bIns="109709" numCol="1" anchor="ctr">
                <a:spAutoFit/>
              </a:bodyPr>
              <a:lstStyle>
                <a:lvl1pPr defTabSz="1828433">
                  <a:defRPr sz="3000">
                    <a:solidFill>
                      <a:srgbClr val="445469"/>
                    </a:solidFill>
                    <a:latin typeface="Miso"/>
                    <a:ea typeface="Miso"/>
                    <a:cs typeface="Miso"/>
                    <a:sym typeface="Miso"/>
                  </a:defRPr>
                </a:lvl1pPr>
              </a:lstStyle>
              <a:p>
                <a:r>
                  <a:t>8</a:t>
                </a:r>
              </a:p>
            </p:txBody>
          </p:sp>
        </p:grpSp>
      </p:grpSp>
      <p:grpSp>
        <p:nvGrpSpPr>
          <p:cNvPr id="393" name="Group"/>
          <p:cNvGrpSpPr/>
          <p:nvPr/>
        </p:nvGrpSpPr>
        <p:grpSpPr>
          <a:xfrm>
            <a:off x="11164400" y="6420375"/>
            <a:ext cx="9386891" cy="2868439"/>
            <a:chOff x="0" y="305393"/>
            <a:chExt cx="9386889" cy="2868433"/>
          </a:xfrm>
        </p:grpSpPr>
        <p:sp>
          <p:nvSpPr>
            <p:cNvPr id="388" name="Provide them with opportunities to develop and demonstrate their leadership abilities. They will strengthen their resolve to learn and maintain appropriate internal discipline and apply their skills of resourcefulness and understanding of the processes o"/>
            <p:cNvSpPr/>
            <p:nvPr/>
          </p:nvSpPr>
          <p:spPr>
            <a:xfrm>
              <a:off x="941388" y="305393"/>
              <a:ext cx="8445501" cy="2868433"/>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109709" tIns="109709" rIns="109709" bIns="109709" numCol="1" anchor="ctr">
              <a:spAutoFit/>
            </a:bodyPr>
            <a:lstStyle>
              <a:lvl1pPr algn="l" defTabSz="1828433">
                <a:lnSpc>
                  <a:spcPct val="120000"/>
                </a:lnSpc>
                <a:defRPr sz="2800">
                  <a:solidFill>
                    <a:srgbClr val="445469"/>
                  </a:solidFill>
                  <a:latin typeface="Miso"/>
                  <a:ea typeface="Miso"/>
                  <a:cs typeface="Miso"/>
                  <a:sym typeface="Miso"/>
                </a:defRPr>
              </a:lvl1pPr>
            </a:lstStyle>
            <a:p>
              <a:pPr>
                <a:lnSpc>
                  <a:spcPct val="100000"/>
                </a:lnSpc>
              </a:pPr>
              <a:endParaRPr lang="en-US" sz="1600" dirty="0"/>
            </a:p>
            <a:p>
              <a:pPr>
                <a:lnSpc>
                  <a:spcPct val="100000"/>
                </a:lnSpc>
              </a:pPr>
              <a:endParaRPr lang="en-US" sz="1600" dirty="0"/>
            </a:p>
            <a:p>
              <a:pPr>
                <a:lnSpc>
                  <a:spcPct val="100000"/>
                </a:lnSpc>
              </a:pPr>
              <a:endParaRPr lang="en-US" dirty="0"/>
            </a:p>
            <a:p>
              <a:pPr>
                <a:lnSpc>
                  <a:spcPct val="100000"/>
                </a:lnSpc>
              </a:pPr>
              <a:r>
                <a:rPr dirty="0"/>
                <a:t>Provide them with opportunities to develop and demonstrate their leadership abilities. They will strengthen their resolve to learn and maintain appropriate internal discipline and apply their skills of resourcefulness and understanding of the processes of group dynamics. </a:t>
              </a:r>
            </a:p>
          </p:txBody>
        </p:sp>
        <p:grpSp>
          <p:nvGrpSpPr>
            <p:cNvPr id="392" name="Group"/>
            <p:cNvGrpSpPr/>
            <p:nvPr/>
          </p:nvGrpSpPr>
          <p:grpSpPr>
            <a:xfrm>
              <a:off x="0" y="1395634"/>
              <a:ext cx="880244" cy="1079597"/>
              <a:chOff x="0" y="95231"/>
              <a:chExt cx="880243" cy="1079595"/>
            </a:xfrm>
          </p:grpSpPr>
          <p:sp>
            <p:nvSpPr>
              <p:cNvPr id="389" name="Shape"/>
              <p:cNvSpPr/>
              <p:nvPr/>
            </p:nvSpPr>
            <p:spPr>
              <a:xfrm>
                <a:off x="0" y="95231"/>
                <a:ext cx="880243" cy="1079595"/>
              </a:xfrm>
              <a:custGeom>
                <a:avLst/>
                <a:gdLst/>
                <a:ahLst/>
                <a:cxnLst>
                  <a:cxn ang="0">
                    <a:pos x="wd2" y="hd2"/>
                  </a:cxn>
                  <a:cxn ang="5400000">
                    <a:pos x="wd2" y="hd2"/>
                  </a:cxn>
                  <a:cxn ang="10800000">
                    <a:pos x="wd2" y="hd2"/>
                  </a:cxn>
                  <a:cxn ang="16200000">
                    <a:pos x="wd2" y="hd2"/>
                  </a:cxn>
                </a:cxnLst>
                <a:rect l="0" t="0" r="r" b="b"/>
                <a:pathLst>
                  <a:path w="21600" h="21600" extrusionOk="0">
                    <a:moveTo>
                      <a:pt x="10738" y="21600"/>
                    </a:moveTo>
                    <a:cubicBezTo>
                      <a:pt x="7899" y="21600"/>
                      <a:pt x="0" y="13467"/>
                      <a:pt x="0" y="8737"/>
                    </a:cubicBezTo>
                    <a:cubicBezTo>
                      <a:pt x="0" y="3885"/>
                      <a:pt x="4912" y="0"/>
                      <a:pt x="10738" y="0"/>
                    </a:cubicBezTo>
                    <a:cubicBezTo>
                      <a:pt x="16688" y="0"/>
                      <a:pt x="21600" y="3885"/>
                      <a:pt x="21600" y="8737"/>
                    </a:cubicBezTo>
                    <a:cubicBezTo>
                      <a:pt x="21600" y="13467"/>
                      <a:pt x="13701" y="21600"/>
                      <a:pt x="10738" y="21600"/>
                    </a:cubicBezTo>
                    <a:lnTo>
                      <a:pt x="10738" y="2657"/>
                    </a:lnTo>
                    <a:cubicBezTo>
                      <a:pt x="6715" y="2657"/>
                      <a:pt x="3431" y="5455"/>
                      <a:pt x="3431" y="8737"/>
                    </a:cubicBezTo>
                    <a:cubicBezTo>
                      <a:pt x="3431" y="12018"/>
                      <a:pt x="6715" y="14675"/>
                      <a:pt x="10738" y="14675"/>
                    </a:cubicBezTo>
                    <a:cubicBezTo>
                      <a:pt x="14910" y="14675"/>
                      <a:pt x="18169" y="12018"/>
                      <a:pt x="18169" y="8737"/>
                    </a:cubicBezTo>
                    <a:cubicBezTo>
                      <a:pt x="18169" y="5455"/>
                      <a:pt x="14910" y="2657"/>
                      <a:pt x="10738" y="2657"/>
                    </a:cubicBezTo>
                    <a:lnTo>
                      <a:pt x="10738" y="21600"/>
                    </a:lnTo>
                  </a:path>
                </a:pathLst>
              </a:custGeom>
              <a:solidFill>
                <a:srgbClr val="8E2B23"/>
              </a:solidFill>
              <a:ln w="12700" cap="flat">
                <a:noFill/>
                <a:miter lim="400000"/>
              </a:ln>
              <a:effectLst/>
            </p:spPr>
            <p:txBody>
              <a:bodyPr wrap="square" lIns="45719" tIns="45719" rIns="45719" bIns="45719" numCol="1" anchor="ctr">
                <a:noAutofit/>
              </a:bodyPr>
              <a:lstStyle/>
              <a:p>
                <a:pPr algn="l" defTabSz="1828433">
                  <a:defRPr sz="3600">
                    <a:solidFill>
                      <a:srgbClr val="445469"/>
                    </a:solidFill>
                    <a:latin typeface="+mn-lt"/>
                    <a:ea typeface="+mn-ea"/>
                    <a:cs typeface="+mn-cs"/>
                    <a:sym typeface="Helvetica"/>
                  </a:defRPr>
                </a:pPr>
                <a:endParaRPr/>
              </a:p>
            </p:txBody>
          </p:sp>
          <p:sp>
            <p:nvSpPr>
              <p:cNvPr id="390" name="Shape"/>
              <p:cNvSpPr/>
              <p:nvPr/>
            </p:nvSpPr>
            <p:spPr>
              <a:xfrm>
                <a:off x="0" y="95231"/>
                <a:ext cx="437406" cy="1079595"/>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9881" y="0"/>
                      <a:pt x="0" y="3885"/>
                      <a:pt x="0" y="8737"/>
                    </a:cubicBezTo>
                    <a:cubicBezTo>
                      <a:pt x="0" y="13467"/>
                      <a:pt x="15890" y="21600"/>
                      <a:pt x="21600" y="21600"/>
                    </a:cubicBezTo>
                    <a:cubicBezTo>
                      <a:pt x="21600" y="14675"/>
                      <a:pt x="21600" y="14675"/>
                      <a:pt x="21600" y="14675"/>
                    </a:cubicBezTo>
                    <a:cubicBezTo>
                      <a:pt x="13506" y="14675"/>
                      <a:pt x="6902" y="12018"/>
                      <a:pt x="6902" y="8737"/>
                    </a:cubicBezTo>
                    <a:cubicBezTo>
                      <a:pt x="6902" y="5455"/>
                      <a:pt x="13506" y="2657"/>
                      <a:pt x="21600" y="2657"/>
                    </a:cubicBezTo>
                    <a:cubicBezTo>
                      <a:pt x="21600" y="0"/>
                      <a:pt x="21600" y="0"/>
                      <a:pt x="21600" y="0"/>
                    </a:cubicBezTo>
                  </a:path>
                </a:pathLst>
              </a:custGeom>
              <a:solidFill>
                <a:srgbClr val="BD392F"/>
              </a:solidFill>
              <a:ln w="12700" cap="flat">
                <a:noFill/>
                <a:miter lim="400000"/>
              </a:ln>
              <a:effectLst/>
            </p:spPr>
            <p:txBody>
              <a:bodyPr wrap="square" lIns="45719" tIns="45719" rIns="45719" bIns="45719" numCol="1" anchor="ctr">
                <a:noAutofit/>
              </a:bodyPr>
              <a:lstStyle/>
              <a:p>
                <a:pPr algn="l" defTabSz="1828433">
                  <a:defRPr sz="3600">
                    <a:solidFill>
                      <a:srgbClr val="445469"/>
                    </a:solidFill>
                    <a:latin typeface="+mn-lt"/>
                    <a:ea typeface="+mn-ea"/>
                    <a:cs typeface="+mn-cs"/>
                    <a:sym typeface="Helvetica"/>
                  </a:defRPr>
                </a:pPr>
                <a:endParaRPr/>
              </a:p>
            </p:txBody>
          </p:sp>
          <p:sp>
            <p:nvSpPr>
              <p:cNvPr id="391" name="9"/>
              <p:cNvSpPr/>
              <p:nvPr/>
            </p:nvSpPr>
            <p:spPr>
              <a:xfrm>
                <a:off x="221418" y="538144"/>
                <a:ext cx="437406"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109709" tIns="109709" rIns="109709" bIns="109709" numCol="1" anchor="ctr">
                <a:spAutoFit/>
              </a:bodyPr>
              <a:lstStyle>
                <a:lvl1pPr defTabSz="1828433">
                  <a:defRPr sz="3000">
                    <a:solidFill>
                      <a:srgbClr val="445469"/>
                    </a:solidFill>
                    <a:latin typeface="Miso"/>
                    <a:ea typeface="Miso"/>
                    <a:cs typeface="Miso"/>
                    <a:sym typeface="Miso"/>
                  </a:defRPr>
                </a:lvl1pPr>
              </a:lstStyle>
              <a:p>
                <a:r>
                  <a:rPr dirty="0"/>
                  <a:t>9</a:t>
                </a:r>
              </a:p>
            </p:txBody>
          </p:sp>
        </p:grpSp>
      </p:grpSp>
      <p:grpSp>
        <p:nvGrpSpPr>
          <p:cNvPr id="399" name="Group"/>
          <p:cNvGrpSpPr/>
          <p:nvPr/>
        </p:nvGrpSpPr>
        <p:grpSpPr>
          <a:xfrm>
            <a:off x="11237200" y="9158317"/>
            <a:ext cx="9326813" cy="1791221"/>
            <a:chOff x="0" y="561578"/>
            <a:chExt cx="9326811" cy="1791218"/>
          </a:xfrm>
        </p:grpSpPr>
        <p:sp>
          <p:nvSpPr>
            <p:cNvPr id="394" name="Provide ample opportunities for teens to interact in carefully supervised activities that will lead to and strengthen life-long committed relationships."/>
            <p:cNvSpPr/>
            <p:nvPr/>
          </p:nvSpPr>
          <p:spPr>
            <a:xfrm>
              <a:off x="881310" y="561578"/>
              <a:ext cx="8445501" cy="1791218"/>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109709" tIns="109709" rIns="109709" bIns="109709" numCol="1" anchor="ctr">
              <a:spAutoFit/>
            </a:bodyPr>
            <a:lstStyle>
              <a:lvl1pPr algn="l" defTabSz="1828433">
                <a:lnSpc>
                  <a:spcPct val="120000"/>
                </a:lnSpc>
                <a:defRPr sz="2800">
                  <a:solidFill>
                    <a:srgbClr val="445469"/>
                  </a:solidFill>
                  <a:latin typeface="Miso"/>
                  <a:ea typeface="Miso"/>
                  <a:cs typeface="Miso"/>
                  <a:sym typeface="Miso"/>
                </a:defRPr>
              </a:lvl1pPr>
            </a:lstStyle>
            <a:p>
              <a:pPr>
                <a:lnSpc>
                  <a:spcPct val="100000"/>
                </a:lnSpc>
              </a:pPr>
              <a:endParaRPr lang="en-US" sz="1800" dirty="0"/>
            </a:p>
            <a:p>
              <a:pPr>
                <a:lnSpc>
                  <a:spcPct val="100000"/>
                </a:lnSpc>
              </a:pPr>
              <a:r>
                <a:rPr dirty="0"/>
                <a:t>Provide ample opportunities for teens to interact in carefully supervised activities that will lead </a:t>
              </a:r>
              <a:r>
                <a:rPr lang="en-US" dirty="0"/>
                <a:t>to and</a:t>
              </a:r>
              <a:r>
                <a:rPr dirty="0"/>
                <a:t> strengthen life-long committed relationships. </a:t>
              </a:r>
            </a:p>
          </p:txBody>
        </p:sp>
        <p:grpSp>
          <p:nvGrpSpPr>
            <p:cNvPr id="398" name="Group"/>
            <p:cNvGrpSpPr/>
            <p:nvPr/>
          </p:nvGrpSpPr>
          <p:grpSpPr>
            <a:xfrm>
              <a:off x="0" y="917387"/>
              <a:ext cx="880243" cy="1079595"/>
              <a:chOff x="0" y="69552"/>
              <a:chExt cx="880242" cy="1079593"/>
            </a:xfrm>
          </p:grpSpPr>
          <p:sp>
            <p:nvSpPr>
              <p:cNvPr id="395" name="Shape"/>
              <p:cNvSpPr/>
              <p:nvPr/>
            </p:nvSpPr>
            <p:spPr>
              <a:xfrm>
                <a:off x="0" y="69552"/>
                <a:ext cx="880243" cy="1079595"/>
              </a:xfrm>
              <a:custGeom>
                <a:avLst/>
                <a:gdLst/>
                <a:ahLst/>
                <a:cxnLst>
                  <a:cxn ang="0">
                    <a:pos x="wd2" y="hd2"/>
                  </a:cxn>
                  <a:cxn ang="5400000">
                    <a:pos x="wd2" y="hd2"/>
                  </a:cxn>
                  <a:cxn ang="10800000">
                    <a:pos x="wd2" y="hd2"/>
                  </a:cxn>
                  <a:cxn ang="16200000">
                    <a:pos x="wd2" y="hd2"/>
                  </a:cxn>
                </a:cxnLst>
                <a:rect l="0" t="0" r="r" b="b"/>
                <a:pathLst>
                  <a:path w="21600" h="21600" extrusionOk="0">
                    <a:moveTo>
                      <a:pt x="10738" y="21600"/>
                    </a:moveTo>
                    <a:cubicBezTo>
                      <a:pt x="7899" y="21600"/>
                      <a:pt x="0" y="13467"/>
                      <a:pt x="0" y="8737"/>
                    </a:cubicBezTo>
                    <a:cubicBezTo>
                      <a:pt x="0" y="3885"/>
                      <a:pt x="4912" y="0"/>
                      <a:pt x="10738" y="0"/>
                    </a:cubicBezTo>
                    <a:cubicBezTo>
                      <a:pt x="16688" y="0"/>
                      <a:pt x="21600" y="3885"/>
                      <a:pt x="21600" y="8737"/>
                    </a:cubicBezTo>
                    <a:cubicBezTo>
                      <a:pt x="21600" y="13467"/>
                      <a:pt x="13701" y="21600"/>
                      <a:pt x="10738" y="21600"/>
                    </a:cubicBezTo>
                    <a:lnTo>
                      <a:pt x="10738" y="2657"/>
                    </a:lnTo>
                    <a:cubicBezTo>
                      <a:pt x="6715" y="2657"/>
                      <a:pt x="3431" y="5455"/>
                      <a:pt x="3431" y="8737"/>
                    </a:cubicBezTo>
                    <a:cubicBezTo>
                      <a:pt x="3431" y="12018"/>
                      <a:pt x="6715" y="14675"/>
                      <a:pt x="10738" y="14675"/>
                    </a:cubicBezTo>
                    <a:cubicBezTo>
                      <a:pt x="14910" y="14675"/>
                      <a:pt x="18169" y="12018"/>
                      <a:pt x="18169" y="8737"/>
                    </a:cubicBezTo>
                    <a:cubicBezTo>
                      <a:pt x="18169" y="5455"/>
                      <a:pt x="14910" y="2657"/>
                      <a:pt x="10738" y="2657"/>
                    </a:cubicBezTo>
                    <a:lnTo>
                      <a:pt x="10738" y="21600"/>
                    </a:lnTo>
                  </a:path>
                </a:pathLst>
              </a:custGeom>
              <a:solidFill>
                <a:srgbClr val="445469"/>
              </a:solidFill>
              <a:ln w="12700" cap="flat">
                <a:noFill/>
                <a:miter lim="400000"/>
              </a:ln>
              <a:effectLst/>
            </p:spPr>
            <p:txBody>
              <a:bodyPr wrap="square" lIns="45719" tIns="45719" rIns="45719" bIns="45719" numCol="1" anchor="ctr">
                <a:noAutofit/>
              </a:bodyPr>
              <a:lstStyle/>
              <a:p>
                <a:pPr algn="l" defTabSz="1828433">
                  <a:defRPr sz="3600">
                    <a:solidFill>
                      <a:srgbClr val="445469"/>
                    </a:solidFill>
                    <a:latin typeface="+mn-lt"/>
                    <a:ea typeface="+mn-ea"/>
                    <a:cs typeface="+mn-cs"/>
                    <a:sym typeface="Helvetica"/>
                  </a:defRPr>
                </a:pPr>
                <a:endParaRPr/>
              </a:p>
            </p:txBody>
          </p:sp>
          <p:sp>
            <p:nvSpPr>
              <p:cNvPr id="396" name="Shape"/>
              <p:cNvSpPr/>
              <p:nvPr/>
            </p:nvSpPr>
            <p:spPr>
              <a:xfrm>
                <a:off x="0" y="69552"/>
                <a:ext cx="437406" cy="1079595"/>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9881" y="0"/>
                      <a:pt x="0" y="3885"/>
                      <a:pt x="0" y="8737"/>
                    </a:cubicBezTo>
                    <a:cubicBezTo>
                      <a:pt x="0" y="13467"/>
                      <a:pt x="15890" y="21600"/>
                      <a:pt x="21600" y="21600"/>
                    </a:cubicBezTo>
                    <a:cubicBezTo>
                      <a:pt x="21600" y="14675"/>
                      <a:pt x="21600" y="14675"/>
                      <a:pt x="21600" y="14675"/>
                    </a:cubicBezTo>
                    <a:cubicBezTo>
                      <a:pt x="13506" y="14675"/>
                      <a:pt x="6902" y="12018"/>
                      <a:pt x="6902" y="8737"/>
                    </a:cubicBezTo>
                    <a:cubicBezTo>
                      <a:pt x="6902" y="5455"/>
                      <a:pt x="13506" y="2657"/>
                      <a:pt x="21600" y="2657"/>
                    </a:cubicBezTo>
                    <a:cubicBezTo>
                      <a:pt x="21600" y="0"/>
                      <a:pt x="21600" y="0"/>
                      <a:pt x="21600" y="0"/>
                    </a:cubicBezTo>
                  </a:path>
                </a:pathLst>
              </a:custGeom>
              <a:solidFill>
                <a:srgbClr val="445469"/>
              </a:solidFill>
              <a:ln w="12700" cap="flat">
                <a:noFill/>
                <a:miter lim="400000"/>
              </a:ln>
              <a:effectLst/>
            </p:spPr>
            <p:txBody>
              <a:bodyPr wrap="square" lIns="45719" tIns="45719" rIns="45719" bIns="45719" numCol="1" anchor="ctr">
                <a:noAutofit/>
              </a:bodyPr>
              <a:lstStyle/>
              <a:p>
                <a:pPr algn="l" defTabSz="1828433">
                  <a:defRPr sz="3600">
                    <a:solidFill>
                      <a:srgbClr val="445469"/>
                    </a:solidFill>
                    <a:latin typeface="+mn-lt"/>
                    <a:ea typeface="+mn-ea"/>
                    <a:cs typeface="+mn-cs"/>
                    <a:sym typeface="Helvetica"/>
                  </a:defRPr>
                </a:pPr>
                <a:endParaRPr/>
              </a:p>
            </p:txBody>
          </p:sp>
          <p:sp>
            <p:nvSpPr>
              <p:cNvPr id="397" name="10"/>
              <p:cNvSpPr/>
              <p:nvPr/>
            </p:nvSpPr>
            <p:spPr>
              <a:xfrm>
                <a:off x="145218" y="538144"/>
                <a:ext cx="548562"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109709" tIns="109709" rIns="109709" bIns="109709" numCol="1" anchor="ctr">
                <a:spAutoFit/>
              </a:bodyPr>
              <a:lstStyle>
                <a:lvl1pPr defTabSz="1828433">
                  <a:defRPr sz="3000">
                    <a:solidFill>
                      <a:srgbClr val="445469"/>
                    </a:solidFill>
                    <a:latin typeface="Miso"/>
                    <a:ea typeface="Miso"/>
                    <a:cs typeface="Miso"/>
                    <a:sym typeface="Miso"/>
                  </a:defRPr>
                </a:lvl1pPr>
              </a:lstStyle>
              <a:p>
                <a:r>
                  <a:rPr dirty="0"/>
                  <a:t>10</a:t>
                </a:r>
              </a:p>
            </p:txBody>
          </p:sp>
        </p:grpSp>
      </p:grpSp>
      <p:sp>
        <p:nvSpPr>
          <p:cNvPr id="2" name="Right Arrow 1">
            <a:extLst>
              <a:ext uri="{FF2B5EF4-FFF2-40B4-BE49-F238E27FC236}">
                <a16:creationId xmlns:a16="http://schemas.microsoft.com/office/drawing/2014/main" id="{F47A4A57-4749-EB47-81E3-64D339546941}"/>
              </a:ext>
            </a:extLst>
          </p:cNvPr>
          <p:cNvSpPr/>
          <p:nvPr/>
        </p:nvSpPr>
        <p:spPr>
          <a:xfrm>
            <a:off x="169766" y="6047809"/>
            <a:ext cx="686814" cy="508891"/>
          </a:xfrm>
          <a:prstGeom prst="rightArrow">
            <a:avLst/>
          </a:prstGeom>
          <a:solidFill>
            <a:srgbClr val="FF0000"/>
          </a:solidFill>
          <a:ln w="25400" cap="flat">
            <a:solidFill>
              <a:srgbClr val="C00000"/>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6" tIns="71436" rIns="71436" bIns="71436" numCol="1" spcCol="38100" rtlCol="0" anchor="ctr">
            <a:spAutoFit/>
          </a:bodyPr>
          <a:lstStyle/>
          <a:p>
            <a:pPr marL="0" marR="0" indent="0" algn="ctr" defTabSz="82153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endParaRPr>
          </a:p>
        </p:txBody>
      </p:sp>
      <p:sp>
        <p:nvSpPr>
          <p:cNvPr id="70" name="Right Arrow 69">
            <a:extLst>
              <a:ext uri="{FF2B5EF4-FFF2-40B4-BE49-F238E27FC236}">
                <a16:creationId xmlns:a16="http://schemas.microsoft.com/office/drawing/2014/main" id="{0C4241F3-3FC1-B049-B6C2-645687F213C8}"/>
              </a:ext>
            </a:extLst>
          </p:cNvPr>
          <p:cNvSpPr/>
          <p:nvPr/>
        </p:nvSpPr>
        <p:spPr>
          <a:xfrm>
            <a:off x="10148185" y="3472307"/>
            <a:ext cx="686814" cy="508891"/>
          </a:xfrm>
          <a:prstGeom prst="rightArrow">
            <a:avLst/>
          </a:prstGeom>
          <a:solidFill>
            <a:srgbClr val="FF0000"/>
          </a:solidFill>
          <a:ln w="25400" cap="flat">
            <a:solidFill>
              <a:srgbClr val="C00000"/>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6" tIns="71436" rIns="71436" bIns="71436" numCol="1" spcCol="38100" rtlCol="0" anchor="ctr">
            <a:spAutoFit/>
          </a:bodyPr>
          <a:lstStyle/>
          <a:p>
            <a:pPr marL="0" marR="0" indent="0" algn="ctr" defTabSz="82153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endParaRPr>
          </a:p>
        </p:txBody>
      </p:sp>
    </p:spTree>
  </p:cSld>
  <p:clrMapOvr>
    <a:masterClrMapping/>
  </p:clrMapOvr>
  <mc:AlternateContent xmlns:mc="http://schemas.openxmlformats.org/markup-compatibility/2006" xmlns:p14="http://schemas.microsoft.com/office/powerpoint/2010/main">
    <mc:Choice Requires="p14">
      <p:transition spd="slow" p14:dur="1200">
        <p14:switch dir="r"/>
      </p:transition>
    </mc:Choice>
    <mc:Fallback xmlns="" xmlns:m="http://schemas.openxmlformats.org/officeDocument/2006/math" xmlns:a14="http://schemas.microsoft.com/office/drawing/2010/main">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1" name="Seven Foundations"/>
          <p:cNvSpPr txBox="1"/>
          <p:nvPr/>
        </p:nvSpPr>
        <p:spPr>
          <a:xfrm>
            <a:off x="7122897" y="529819"/>
            <a:ext cx="6681217" cy="262524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lvl1pPr defTabSz="1828433">
              <a:defRPr sz="8800">
                <a:solidFill>
                  <a:srgbClr val="445469"/>
                </a:solidFill>
                <a:latin typeface="Miso"/>
                <a:ea typeface="Miso"/>
                <a:cs typeface="Miso"/>
                <a:sym typeface="Miso"/>
              </a:defRPr>
            </a:lvl1pPr>
          </a:lstStyle>
          <a:p>
            <a:r>
              <a:t>Seven Foundations</a:t>
            </a:r>
          </a:p>
        </p:txBody>
      </p:sp>
      <p:sp>
        <p:nvSpPr>
          <p:cNvPr id="402" name="Rectangle"/>
          <p:cNvSpPr/>
          <p:nvPr/>
        </p:nvSpPr>
        <p:spPr>
          <a:xfrm>
            <a:off x="9707563" y="2428569"/>
            <a:ext cx="1553039" cy="91438"/>
          </a:xfrm>
          <a:prstGeom prst="rect">
            <a:avLst/>
          </a:prstGeom>
          <a:solidFill>
            <a:srgbClr val="445469"/>
          </a:solidFill>
          <a:ln w="12700">
            <a:miter lim="400000"/>
          </a:ln>
        </p:spPr>
        <p:txBody>
          <a:bodyPr lIns="45719" rIns="45719" anchor="ctr"/>
          <a:lstStyle/>
          <a:p>
            <a:pPr defTabSz="1828433">
              <a:defRPr sz="3600">
                <a:solidFill>
                  <a:srgbClr val="9BBB5C"/>
                </a:solidFill>
                <a:latin typeface="+mn-lt"/>
                <a:ea typeface="+mn-ea"/>
                <a:cs typeface="+mn-cs"/>
                <a:sym typeface="Helvetica"/>
              </a:defRPr>
            </a:pPr>
            <a:endParaRPr/>
          </a:p>
        </p:txBody>
      </p:sp>
      <p:sp>
        <p:nvSpPr>
          <p:cNvPr id="403" name="Ambassadors Ministry"/>
          <p:cNvSpPr txBox="1"/>
          <p:nvPr/>
        </p:nvSpPr>
        <p:spPr>
          <a:xfrm>
            <a:off x="9038723" y="1681636"/>
            <a:ext cx="2890714" cy="107436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108744" tIns="108744" rIns="108744" bIns="108744">
            <a:spAutoFit/>
          </a:bodyPr>
          <a:lstStyle>
            <a:lvl1pPr defTabSz="1087636">
              <a:lnSpc>
                <a:spcPct val="120000"/>
              </a:lnSpc>
              <a:spcBef>
                <a:spcPts val="700"/>
              </a:spcBef>
              <a:defRPr sz="3000">
                <a:solidFill>
                  <a:srgbClr val="445469"/>
                </a:solidFill>
                <a:latin typeface="Miso"/>
                <a:ea typeface="Miso"/>
                <a:cs typeface="Miso"/>
                <a:sym typeface="Miso"/>
              </a:defRPr>
            </a:lvl1pPr>
          </a:lstStyle>
          <a:p>
            <a:r>
              <a:t>Ambassadors Ministry</a:t>
            </a:r>
          </a:p>
        </p:txBody>
      </p:sp>
      <p:sp>
        <p:nvSpPr>
          <p:cNvPr id="404" name="Rectangle 5"/>
          <p:cNvSpPr/>
          <p:nvPr/>
        </p:nvSpPr>
        <p:spPr>
          <a:xfrm>
            <a:off x="20945707" y="0"/>
            <a:ext cx="3438293" cy="13716000"/>
          </a:xfrm>
          <a:prstGeom prst="rect">
            <a:avLst/>
          </a:prstGeom>
          <a:solidFill>
            <a:srgbClr val="A71500"/>
          </a:solidFill>
          <a:ln w="12700">
            <a:miter lim="400000"/>
          </a:ln>
        </p:spPr>
        <p:txBody>
          <a:bodyPr lIns="71436" tIns="71436" rIns="71436" bIns="71436" anchor="ctr"/>
          <a:lstStyle/>
          <a:p>
            <a:pPr>
              <a:defRPr sz="3000">
                <a:solidFill>
                  <a:srgbClr val="FFFFFF"/>
                </a:solidFill>
              </a:defRPr>
            </a:pPr>
            <a:endParaRPr/>
          </a:p>
        </p:txBody>
      </p:sp>
      <p:pic>
        <p:nvPicPr>
          <p:cNvPr id="405" name="Picture 6" descr="Picture 6"/>
          <p:cNvPicPr>
            <a:picLocks noChangeAspect="1"/>
          </p:cNvPicPr>
          <p:nvPr/>
        </p:nvPicPr>
        <p:blipFill>
          <a:blip r:embed="rId2"/>
          <a:stretch>
            <a:fillRect/>
          </a:stretch>
        </p:blipFill>
        <p:spPr>
          <a:xfrm>
            <a:off x="21255153" y="10414000"/>
            <a:ext cx="2819401" cy="2819400"/>
          </a:xfrm>
          <a:prstGeom prst="rect">
            <a:avLst/>
          </a:prstGeom>
          <a:ln w="12700">
            <a:miter lim="400000"/>
          </a:ln>
        </p:spPr>
      </p:pic>
      <p:pic>
        <p:nvPicPr>
          <p:cNvPr id="406" name="Picture 7" descr="Picture 7"/>
          <p:cNvPicPr>
            <a:picLocks noChangeAspect="1"/>
          </p:cNvPicPr>
          <p:nvPr/>
        </p:nvPicPr>
        <p:blipFill>
          <a:blip r:embed="rId3"/>
          <a:stretch>
            <a:fillRect/>
          </a:stretch>
        </p:blipFill>
        <p:spPr>
          <a:xfrm>
            <a:off x="-201592" y="0"/>
            <a:ext cx="2919453" cy="2623562"/>
          </a:xfrm>
          <a:prstGeom prst="rect">
            <a:avLst/>
          </a:prstGeom>
          <a:ln w="12700">
            <a:miter lim="400000"/>
          </a:ln>
        </p:spPr>
      </p:pic>
      <p:grpSp>
        <p:nvGrpSpPr>
          <p:cNvPr id="409" name="Group"/>
          <p:cNvGrpSpPr/>
          <p:nvPr/>
        </p:nvGrpSpPr>
        <p:grpSpPr>
          <a:xfrm>
            <a:off x="2259762" y="3347202"/>
            <a:ext cx="2603501" cy="2189208"/>
            <a:chOff x="0" y="0"/>
            <a:chExt cx="2603500" cy="2189207"/>
          </a:xfrm>
        </p:grpSpPr>
        <p:pic>
          <p:nvPicPr>
            <p:cNvPr id="407" name="Image" descr="Image"/>
            <p:cNvPicPr>
              <a:picLocks noChangeAspect="1"/>
            </p:cNvPicPr>
            <p:nvPr/>
          </p:nvPicPr>
          <p:blipFill>
            <a:blip r:embed="rId4"/>
            <a:stretch>
              <a:fillRect/>
            </a:stretch>
          </p:blipFill>
          <p:spPr>
            <a:xfrm>
              <a:off x="349246" y="0"/>
              <a:ext cx="1905008" cy="1905000"/>
            </a:xfrm>
            <a:prstGeom prst="rect">
              <a:avLst/>
            </a:prstGeom>
            <a:ln w="12700" cap="flat">
              <a:noFill/>
              <a:miter lim="400000"/>
            </a:ln>
            <a:effectLst/>
          </p:spPr>
        </p:pic>
        <p:sp>
          <p:nvSpPr>
            <p:cNvPr id="408" name="A Christ-centered…"/>
            <p:cNvSpPr/>
            <p:nvPr/>
          </p:nvSpPr>
          <p:spPr>
            <a:xfrm>
              <a:off x="0" y="2189207"/>
              <a:ext cx="2603500"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p>
              <a:pPr defTabSz="1828433">
                <a:defRPr sz="3000">
                  <a:solidFill>
                    <a:srgbClr val="445469"/>
                  </a:solidFill>
                  <a:latin typeface="Miso"/>
                  <a:ea typeface="Miso"/>
                  <a:cs typeface="Miso"/>
                  <a:sym typeface="Miso"/>
                </a:defRPr>
              </a:pPr>
              <a:r>
                <a:t>A Christ-centered</a:t>
              </a:r>
            </a:p>
            <a:p>
              <a:pPr defTabSz="1828433">
                <a:defRPr sz="3000">
                  <a:solidFill>
                    <a:srgbClr val="445469"/>
                  </a:solidFill>
                  <a:latin typeface="Miso"/>
                  <a:ea typeface="Miso"/>
                  <a:cs typeface="Miso"/>
                  <a:sym typeface="Miso"/>
                </a:defRPr>
              </a:pPr>
              <a:r>
                <a:rPr>
                  <a:solidFill>
                    <a:srgbClr val="F6CC51"/>
                  </a:solidFill>
                </a:rPr>
                <a:t>Discipleship</a:t>
              </a:r>
              <a:r>
                <a:t> Plan</a:t>
              </a:r>
            </a:p>
          </p:txBody>
        </p:sp>
      </p:grpSp>
      <p:grpSp>
        <p:nvGrpSpPr>
          <p:cNvPr id="412" name="Group"/>
          <p:cNvGrpSpPr/>
          <p:nvPr/>
        </p:nvGrpSpPr>
        <p:grpSpPr>
          <a:xfrm>
            <a:off x="6735835" y="3347202"/>
            <a:ext cx="2603501" cy="3204869"/>
            <a:chOff x="0" y="0"/>
            <a:chExt cx="2603500" cy="3204868"/>
          </a:xfrm>
        </p:grpSpPr>
        <p:pic>
          <p:nvPicPr>
            <p:cNvPr id="410" name="Image" descr="Image"/>
            <p:cNvPicPr>
              <a:picLocks noChangeAspect="1"/>
            </p:cNvPicPr>
            <p:nvPr/>
          </p:nvPicPr>
          <p:blipFill>
            <a:blip r:embed="rId5"/>
            <a:stretch>
              <a:fillRect/>
            </a:stretch>
          </p:blipFill>
          <p:spPr>
            <a:xfrm>
              <a:off x="349260" y="0"/>
              <a:ext cx="1904981" cy="1905000"/>
            </a:xfrm>
            <a:prstGeom prst="rect">
              <a:avLst/>
            </a:prstGeom>
            <a:ln w="12700" cap="flat">
              <a:noFill/>
              <a:miter lim="400000"/>
            </a:ln>
            <a:effectLst/>
          </p:spPr>
        </p:pic>
        <p:sp>
          <p:nvSpPr>
            <p:cNvPr id="411" name="Leadership…"/>
            <p:cNvSpPr/>
            <p:nvPr/>
          </p:nvSpPr>
          <p:spPr>
            <a:xfrm>
              <a:off x="0" y="2189207"/>
              <a:ext cx="2603500" cy="101566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p>
              <a:pPr defTabSz="1828433">
                <a:defRPr sz="3000">
                  <a:solidFill>
                    <a:srgbClr val="EA9C4B"/>
                  </a:solidFill>
                  <a:latin typeface="Miso"/>
                  <a:ea typeface="Miso"/>
                  <a:cs typeface="Miso"/>
                  <a:sym typeface="Miso"/>
                </a:defRPr>
              </a:pPr>
              <a:r>
                <a:rPr b="1" dirty="0"/>
                <a:t>Leadership</a:t>
              </a:r>
            </a:p>
            <a:p>
              <a:pPr defTabSz="1828433">
                <a:defRPr sz="3000">
                  <a:solidFill>
                    <a:srgbClr val="445469"/>
                  </a:solidFill>
                  <a:latin typeface="Miso"/>
                  <a:ea typeface="Miso"/>
                  <a:cs typeface="Miso"/>
                  <a:sym typeface="Miso"/>
                </a:defRPr>
              </a:pPr>
              <a:r>
                <a:rPr b="1" dirty="0"/>
                <a:t>Development</a:t>
              </a:r>
            </a:p>
          </p:txBody>
        </p:sp>
      </p:grpSp>
      <p:grpSp>
        <p:nvGrpSpPr>
          <p:cNvPr id="415" name="Group"/>
          <p:cNvGrpSpPr/>
          <p:nvPr/>
        </p:nvGrpSpPr>
        <p:grpSpPr>
          <a:xfrm>
            <a:off x="11211907" y="3347202"/>
            <a:ext cx="2599818" cy="2240008"/>
            <a:chOff x="0" y="0"/>
            <a:chExt cx="2599817" cy="2240007"/>
          </a:xfrm>
        </p:grpSpPr>
        <p:pic>
          <p:nvPicPr>
            <p:cNvPr id="413" name="Image" descr="Image"/>
            <p:cNvPicPr>
              <a:picLocks noChangeAspect="1"/>
            </p:cNvPicPr>
            <p:nvPr/>
          </p:nvPicPr>
          <p:blipFill>
            <a:blip r:embed="rId6"/>
            <a:stretch>
              <a:fillRect/>
            </a:stretch>
          </p:blipFill>
          <p:spPr>
            <a:xfrm>
              <a:off x="347405" y="0"/>
              <a:ext cx="1905007" cy="1905000"/>
            </a:xfrm>
            <a:prstGeom prst="rect">
              <a:avLst/>
            </a:prstGeom>
            <a:ln w="12700" cap="flat">
              <a:noFill/>
              <a:miter lim="400000"/>
            </a:ln>
            <a:effectLst/>
          </p:spPr>
        </p:pic>
        <p:sp>
          <p:nvSpPr>
            <p:cNvPr id="414" name="A Personal, Public,…"/>
            <p:cNvSpPr/>
            <p:nvPr/>
          </p:nvSpPr>
          <p:spPr>
            <a:xfrm>
              <a:off x="0" y="2240007"/>
              <a:ext cx="2599818"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p>
              <a:pPr defTabSz="1828433">
                <a:defRPr sz="3000">
                  <a:solidFill>
                    <a:srgbClr val="445469"/>
                  </a:solidFill>
                  <a:latin typeface="Miso"/>
                  <a:ea typeface="Miso"/>
                  <a:cs typeface="Miso"/>
                  <a:sym typeface="Miso"/>
                </a:defRPr>
              </a:pPr>
              <a:r>
                <a:t>A Personal, Public,</a:t>
              </a:r>
            </a:p>
            <a:p>
              <a:pPr defTabSz="1828433">
                <a:defRPr sz="3000">
                  <a:solidFill>
                    <a:srgbClr val="445469"/>
                  </a:solidFill>
                  <a:latin typeface="Miso"/>
                  <a:ea typeface="Miso"/>
                  <a:cs typeface="Miso"/>
                  <a:sym typeface="Miso"/>
                </a:defRPr>
              </a:pPr>
              <a:r>
                <a:t>&amp; Small Group Based</a:t>
              </a:r>
            </a:p>
            <a:p>
              <a:pPr defTabSz="1828433">
                <a:defRPr sz="3000">
                  <a:solidFill>
                    <a:srgbClr val="445469"/>
                  </a:solidFill>
                  <a:latin typeface="Miso"/>
                  <a:ea typeface="Miso"/>
                  <a:cs typeface="Miso"/>
                  <a:sym typeface="Miso"/>
                </a:defRPr>
              </a:pPr>
              <a:r>
                <a:rPr>
                  <a:solidFill>
                    <a:srgbClr val="D45645"/>
                  </a:solidFill>
                </a:rPr>
                <a:t>Mission</a:t>
              </a:r>
              <a:r>
                <a:t> Lifestyle</a:t>
              </a:r>
            </a:p>
          </p:txBody>
        </p:sp>
      </p:grpSp>
      <p:grpSp>
        <p:nvGrpSpPr>
          <p:cNvPr id="418" name="Group"/>
          <p:cNvGrpSpPr/>
          <p:nvPr/>
        </p:nvGrpSpPr>
        <p:grpSpPr>
          <a:xfrm>
            <a:off x="15366798" y="3347202"/>
            <a:ext cx="3238501" cy="2221312"/>
            <a:chOff x="0" y="0"/>
            <a:chExt cx="3238500" cy="2221310"/>
          </a:xfrm>
        </p:grpSpPr>
        <p:pic>
          <p:nvPicPr>
            <p:cNvPr id="416" name="Image" descr="Image"/>
            <p:cNvPicPr>
              <a:picLocks noChangeAspect="1"/>
            </p:cNvPicPr>
            <p:nvPr/>
          </p:nvPicPr>
          <p:blipFill>
            <a:blip r:embed="rId7"/>
            <a:stretch>
              <a:fillRect/>
            </a:stretch>
          </p:blipFill>
          <p:spPr>
            <a:xfrm>
              <a:off x="666759" y="0"/>
              <a:ext cx="1904982" cy="1905000"/>
            </a:xfrm>
            <a:prstGeom prst="rect">
              <a:avLst/>
            </a:prstGeom>
            <a:ln w="12700" cap="flat">
              <a:noFill/>
              <a:miter lim="400000"/>
            </a:ln>
            <a:effectLst/>
          </p:spPr>
        </p:pic>
        <p:sp>
          <p:nvSpPr>
            <p:cNvPr id="417" name="Character &amp;…"/>
            <p:cNvSpPr/>
            <p:nvPr/>
          </p:nvSpPr>
          <p:spPr>
            <a:xfrm>
              <a:off x="0" y="2221310"/>
              <a:ext cx="3238500"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p>
              <a:pPr defTabSz="1828433">
                <a:defRPr sz="3000">
                  <a:solidFill>
                    <a:srgbClr val="445469"/>
                  </a:solidFill>
                  <a:latin typeface="Miso"/>
                  <a:ea typeface="Miso"/>
                  <a:cs typeface="Miso"/>
                  <a:sym typeface="Miso"/>
                </a:defRPr>
              </a:pPr>
              <a:r>
                <a:t>Character &amp;</a:t>
              </a:r>
            </a:p>
            <a:p>
              <a:pPr defTabSz="1828433">
                <a:defRPr sz="3000">
                  <a:solidFill>
                    <a:srgbClr val="445469"/>
                  </a:solidFill>
                  <a:latin typeface="Miso"/>
                  <a:ea typeface="Miso"/>
                  <a:cs typeface="Miso"/>
                  <a:sym typeface="Miso"/>
                </a:defRPr>
              </a:pPr>
              <a:r>
                <a:t>Personality Development,</a:t>
              </a:r>
            </a:p>
            <a:p>
              <a:pPr defTabSz="1828433">
                <a:defRPr sz="3000">
                  <a:solidFill>
                    <a:srgbClr val="445469"/>
                  </a:solidFill>
                  <a:latin typeface="Miso"/>
                  <a:ea typeface="Miso"/>
                  <a:cs typeface="Miso"/>
                  <a:sym typeface="Miso"/>
                </a:defRPr>
              </a:pPr>
              <a:r>
                <a:t>including </a:t>
              </a:r>
              <a:r>
                <a:rPr>
                  <a:solidFill>
                    <a:srgbClr val="913B38"/>
                  </a:solidFill>
                </a:rPr>
                <a:t>Outdoor</a:t>
              </a:r>
              <a:r>
                <a:t>,</a:t>
              </a:r>
            </a:p>
            <a:p>
              <a:pPr defTabSz="1828433">
                <a:defRPr sz="3000">
                  <a:solidFill>
                    <a:srgbClr val="445469"/>
                  </a:solidFill>
                  <a:latin typeface="Miso"/>
                  <a:ea typeface="Miso"/>
                  <a:cs typeface="Miso"/>
                  <a:sym typeface="Miso"/>
                </a:defRPr>
              </a:pPr>
              <a:r>
                <a:t>High Adventure Programming</a:t>
              </a:r>
            </a:p>
          </p:txBody>
        </p:sp>
      </p:grpSp>
      <p:grpSp>
        <p:nvGrpSpPr>
          <p:cNvPr id="421" name="Group"/>
          <p:cNvGrpSpPr/>
          <p:nvPr/>
        </p:nvGrpSpPr>
        <p:grpSpPr>
          <a:xfrm>
            <a:off x="4548682" y="8368917"/>
            <a:ext cx="2603501" cy="2206080"/>
            <a:chOff x="0" y="0"/>
            <a:chExt cx="2603500" cy="2206078"/>
          </a:xfrm>
        </p:grpSpPr>
        <p:pic>
          <p:nvPicPr>
            <p:cNvPr id="419" name="Image" descr="Image"/>
            <p:cNvPicPr>
              <a:picLocks noChangeAspect="1"/>
            </p:cNvPicPr>
            <p:nvPr/>
          </p:nvPicPr>
          <p:blipFill>
            <a:blip r:embed="rId8"/>
            <a:stretch>
              <a:fillRect/>
            </a:stretch>
          </p:blipFill>
          <p:spPr>
            <a:xfrm>
              <a:off x="349250" y="0"/>
              <a:ext cx="1905000" cy="1905000"/>
            </a:xfrm>
            <a:prstGeom prst="rect">
              <a:avLst/>
            </a:prstGeom>
            <a:ln w="12700" cap="flat">
              <a:noFill/>
              <a:miter lim="400000"/>
            </a:ln>
            <a:effectLst/>
          </p:spPr>
        </p:pic>
        <p:sp>
          <p:nvSpPr>
            <p:cNvPr id="420" name="Lifestyle &amp;…"/>
            <p:cNvSpPr/>
            <p:nvPr/>
          </p:nvSpPr>
          <p:spPr>
            <a:xfrm>
              <a:off x="0" y="2206078"/>
              <a:ext cx="2603500"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p>
              <a:pPr defTabSz="1828433">
                <a:defRPr sz="3000">
                  <a:solidFill>
                    <a:srgbClr val="445469"/>
                  </a:solidFill>
                  <a:latin typeface="Miso"/>
                  <a:ea typeface="Miso"/>
                  <a:cs typeface="Miso"/>
                  <a:sym typeface="Miso"/>
                </a:defRPr>
              </a:pPr>
              <a:r>
                <a:t>Lifestyle &amp;</a:t>
              </a:r>
            </a:p>
            <a:p>
              <a:pPr defTabSz="1828433">
                <a:defRPr sz="3000">
                  <a:solidFill>
                    <a:srgbClr val="445469"/>
                  </a:solidFill>
                  <a:latin typeface="Miso"/>
                  <a:ea typeface="Miso"/>
                  <a:cs typeface="Miso"/>
                  <a:sym typeface="Miso"/>
                </a:defRPr>
              </a:pPr>
              <a:r>
                <a:rPr>
                  <a:solidFill>
                    <a:srgbClr val="AB65A1"/>
                  </a:solidFill>
                </a:rPr>
                <a:t>Vocational</a:t>
              </a:r>
              <a:r>
                <a:t> Training</a:t>
              </a:r>
            </a:p>
          </p:txBody>
        </p:sp>
      </p:grpSp>
      <p:grpSp>
        <p:nvGrpSpPr>
          <p:cNvPr id="424" name="Group"/>
          <p:cNvGrpSpPr/>
          <p:nvPr/>
        </p:nvGrpSpPr>
        <p:grpSpPr>
          <a:xfrm>
            <a:off x="9161755" y="8368917"/>
            <a:ext cx="2603501" cy="2206080"/>
            <a:chOff x="0" y="0"/>
            <a:chExt cx="2603500" cy="2206078"/>
          </a:xfrm>
        </p:grpSpPr>
        <p:pic>
          <p:nvPicPr>
            <p:cNvPr id="422" name="Image" descr="Image"/>
            <p:cNvPicPr>
              <a:picLocks noChangeAspect="1"/>
            </p:cNvPicPr>
            <p:nvPr/>
          </p:nvPicPr>
          <p:blipFill>
            <a:blip r:embed="rId9"/>
            <a:stretch>
              <a:fillRect/>
            </a:stretch>
          </p:blipFill>
          <p:spPr>
            <a:xfrm>
              <a:off x="349263" y="0"/>
              <a:ext cx="1904976" cy="1905000"/>
            </a:xfrm>
            <a:prstGeom prst="rect">
              <a:avLst/>
            </a:prstGeom>
            <a:ln w="12700" cap="flat">
              <a:noFill/>
              <a:miter lim="400000"/>
            </a:ln>
            <a:effectLst/>
          </p:spPr>
        </p:pic>
        <p:sp>
          <p:nvSpPr>
            <p:cNvPr id="423" name="Nurturing…"/>
            <p:cNvSpPr/>
            <p:nvPr/>
          </p:nvSpPr>
          <p:spPr>
            <a:xfrm>
              <a:off x="0" y="2206078"/>
              <a:ext cx="2603500"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p>
              <a:pPr defTabSz="1828433">
                <a:defRPr sz="3000">
                  <a:solidFill>
                    <a:srgbClr val="445469"/>
                  </a:solidFill>
                  <a:latin typeface="Miso"/>
                  <a:ea typeface="Miso"/>
                  <a:cs typeface="Miso"/>
                  <a:sym typeface="Miso"/>
                </a:defRPr>
              </a:pPr>
              <a:r>
                <a:t>Nurturing</a:t>
              </a:r>
            </a:p>
            <a:p>
              <a:pPr defTabSz="1828433">
                <a:defRPr sz="3000">
                  <a:solidFill>
                    <a:srgbClr val="445469"/>
                  </a:solidFill>
                  <a:latin typeface="Miso"/>
                  <a:ea typeface="Miso"/>
                  <a:cs typeface="Miso"/>
                  <a:sym typeface="Miso"/>
                </a:defRPr>
              </a:pPr>
              <a:r>
                <a:t>Godly </a:t>
              </a:r>
              <a:r>
                <a:rPr>
                  <a:solidFill>
                    <a:srgbClr val="7E437A"/>
                  </a:solidFill>
                </a:rPr>
                <a:t>Relationships</a:t>
              </a:r>
            </a:p>
          </p:txBody>
        </p:sp>
      </p:grpSp>
      <p:grpSp>
        <p:nvGrpSpPr>
          <p:cNvPr id="427" name="Group"/>
          <p:cNvGrpSpPr/>
          <p:nvPr/>
        </p:nvGrpSpPr>
        <p:grpSpPr>
          <a:xfrm>
            <a:off x="13457328" y="8368917"/>
            <a:ext cx="3238501" cy="2206080"/>
            <a:chOff x="0" y="0"/>
            <a:chExt cx="3238500" cy="2206078"/>
          </a:xfrm>
        </p:grpSpPr>
        <p:pic>
          <p:nvPicPr>
            <p:cNvPr id="425" name="Image" descr="Image"/>
            <p:cNvPicPr>
              <a:picLocks noChangeAspect="1"/>
            </p:cNvPicPr>
            <p:nvPr/>
          </p:nvPicPr>
          <p:blipFill>
            <a:blip r:embed="rId10"/>
            <a:stretch>
              <a:fillRect/>
            </a:stretch>
          </p:blipFill>
          <p:spPr>
            <a:xfrm>
              <a:off x="666750" y="0"/>
              <a:ext cx="1905001" cy="1905000"/>
            </a:xfrm>
            <a:prstGeom prst="rect">
              <a:avLst/>
            </a:prstGeom>
            <a:ln w="12700" cap="flat">
              <a:noFill/>
              <a:miter lim="400000"/>
            </a:ln>
            <a:effectLst/>
          </p:spPr>
        </p:pic>
        <p:sp>
          <p:nvSpPr>
            <p:cNvPr id="426" name="Community outreach development through service projects and emergency preparedness training"/>
            <p:cNvSpPr/>
            <p:nvPr/>
          </p:nvSpPr>
          <p:spPr>
            <a:xfrm>
              <a:off x="0" y="2206078"/>
              <a:ext cx="3238500"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p>
              <a:pPr defTabSz="1828433">
                <a:defRPr sz="3000">
                  <a:solidFill>
                    <a:srgbClr val="445469"/>
                  </a:solidFill>
                  <a:latin typeface="Miso"/>
                  <a:ea typeface="Miso"/>
                  <a:cs typeface="Miso"/>
                  <a:sym typeface="Miso"/>
                </a:defRPr>
              </a:pPr>
              <a:r>
                <a:rPr>
                  <a:solidFill>
                    <a:srgbClr val="54A1D4"/>
                  </a:solidFill>
                </a:rPr>
                <a:t>Community</a:t>
              </a:r>
              <a:r>
                <a:t> outreach development through service projects and emergency preparedness training</a:t>
              </a:r>
            </a:p>
          </p:txBody>
        </p:sp>
      </p:grpSp>
      <p:sp>
        <p:nvSpPr>
          <p:cNvPr id="30" name="Up Arrow 29">
            <a:extLst>
              <a:ext uri="{FF2B5EF4-FFF2-40B4-BE49-F238E27FC236}">
                <a16:creationId xmlns:a16="http://schemas.microsoft.com/office/drawing/2014/main" id="{34BDCB78-5180-3F4B-9F4F-68A62748E163}"/>
              </a:ext>
            </a:extLst>
          </p:cNvPr>
          <p:cNvSpPr/>
          <p:nvPr/>
        </p:nvSpPr>
        <p:spPr>
          <a:xfrm>
            <a:off x="10117245" y="12151529"/>
            <a:ext cx="733670" cy="1015661"/>
          </a:xfrm>
          <a:prstGeom prs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Tree>
  </p:cSld>
  <p:clrMapOvr>
    <a:masterClrMapping/>
  </p:clrMapOvr>
  <mc:AlternateContent xmlns:mc="http://schemas.openxmlformats.org/markup-compatibility/2006" xmlns:p14="http://schemas.microsoft.com/office/powerpoint/2010/main">
    <mc:Choice Requires="p14">
      <p:transition spd="slow" p14:dur="1200">
        <p14:doors dir="vert"/>
      </p:transition>
    </mc:Choice>
    <mc:Fallback xmlns="" xmlns:m="http://schemas.openxmlformats.org/officeDocument/2006/math" xmlns:a14="http://schemas.microsoft.com/office/drawing/2010/main">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4" name="Group"/>
          <p:cNvGrpSpPr/>
          <p:nvPr/>
        </p:nvGrpSpPr>
        <p:grpSpPr>
          <a:xfrm>
            <a:off x="6637788" y="4179353"/>
            <a:ext cx="3072080" cy="5831461"/>
            <a:chOff x="0" y="0"/>
            <a:chExt cx="3072078" cy="5831459"/>
          </a:xfrm>
        </p:grpSpPr>
        <p:sp>
          <p:nvSpPr>
            <p:cNvPr id="429" name="Shape"/>
            <p:cNvSpPr/>
            <p:nvPr/>
          </p:nvSpPr>
          <p:spPr>
            <a:xfrm>
              <a:off x="0" y="0"/>
              <a:ext cx="3072079" cy="5831460"/>
            </a:xfrm>
            <a:custGeom>
              <a:avLst/>
              <a:gdLst/>
              <a:ahLst/>
              <a:cxnLst>
                <a:cxn ang="0">
                  <a:pos x="wd2" y="hd2"/>
                </a:cxn>
                <a:cxn ang="5400000">
                  <a:pos x="wd2" y="hd2"/>
                </a:cxn>
                <a:cxn ang="10800000">
                  <a:pos x="wd2" y="hd2"/>
                </a:cxn>
                <a:cxn ang="16200000">
                  <a:pos x="wd2" y="hd2"/>
                </a:cxn>
              </a:cxnLst>
              <a:rect l="0" t="0" r="r" b="b"/>
              <a:pathLst>
                <a:path w="21600" h="21600" extrusionOk="0">
                  <a:moveTo>
                    <a:pt x="0" y="3215"/>
                  </a:moveTo>
                  <a:cubicBezTo>
                    <a:pt x="0" y="17014"/>
                    <a:pt x="0" y="17014"/>
                    <a:pt x="0" y="17014"/>
                  </a:cubicBezTo>
                  <a:cubicBezTo>
                    <a:pt x="10817" y="21600"/>
                    <a:pt x="10817" y="21600"/>
                    <a:pt x="10817" y="21600"/>
                  </a:cubicBezTo>
                  <a:cubicBezTo>
                    <a:pt x="21600" y="17014"/>
                    <a:pt x="21600" y="17014"/>
                    <a:pt x="21600" y="17014"/>
                  </a:cubicBezTo>
                  <a:cubicBezTo>
                    <a:pt x="21600" y="3215"/>
                    <a:pt x="21600" y="3215"/>
                    <a:pt x="21600" y="3215"/>
                  </a:cubicBezTo>
                  <a:cubicBezTo>
                    <a:pt x="17449" y="3215"/>
                    <a:pt x="17449" y="3215"/>
                    <a:pt x="17449" y="3215"/>
                  </a:cubicBezTo>
                  <a:cubicBezTo>
                    <a:pt x="17165" y="1410"/>
                    <a:pt x="14292" y="0"/>
                    <a:pt x="10817" y="0"/>
                  </a:cubicBezTo>
                  <a:cubicBezTo>
                    <a:pt x="7308" y="0"/>
                    <a:pt x="4428" y="1410"/>
                    <a:pt x="4151" y="3215"/>
                  </a:cubicBezTo>
                  <a:cubicBezTo>
                    <a:pt x="0" y="3215"/>
                    <a:pt x="0" y="3215"/>
                    <a:pt x="0" y="3215"/>
                  </a:cubicBezTo>
                  <a:close/>
                  <a:moveTo>
                    <a:pt x="10817" y="484"/>
                  </a:moveTo>
                  <a:cubicBezTo>
                    <a:pt x="13974" y="484"/>
                    <a:pt x="16530" y="1848"/>
                    <a:pt x="16530" y="3511"/>
                  </a:cubicBezTo>
                  <a:cubicBezTo>
                    <a:pt x="16530" y="5170"/>
                    <a:pt x="13974" y="6541"/>
                    <a:pt x="10817" y="6541"/>
                  </a:cubicBezTo>
                  <a:cubicBezTo>
                    <a:pt x="7626" y="6541"/>
                    <a:pt x="5064" y="5170"/>
                    <a:pt x="5064" y="3511"/>
                  </a:cubicBezTo>
                  <a:cubicBezTo>
                    <a:pt x="5064" y="1848"/>
                    <a:pt x="7626" y="484"/>
                    <a:pt x="10817" y="484"/>
                  </a:cubicBezTo>
                  <a:close/>
                </a:path>
              </a:pathLst>
            </a:custGeom>
            <a:solidFill>
              <a:srgbClr val="9BBB5C"/>
            </a:solidFill>
            <a:ln w="12700" cap="flat">
              <a:noFill/>
              <a:miter lim="400000"/>
            </a:ln>
            <a:effectLst/>
          </p:spPr>
          <p:txBody>
            <a:bodyPr wrap="square" lIns="45719" tIns="45719" rIns="45719" bIns="45719" numCol="1" anchor="ctr">
              <a:noAutofit/>
            </a:bodyPr>
            <a:lstStyle/>
            <a:p>
              <a:pPr algn="l" defTabSz="1828433">
                <a:defRPr sz="7000">
                  <a:solidFill>
                    <a:srgbClr val="445469"/>
                  </a:solidFill>
                  <a:latin typeface="+mn-lt"/>
                  <a:ea typeface="+mn-ea"/>
                  <a:cs typeface="+mn-cs"/>
                  <a:sym typeface="Helvetica"/>
                </a:defRPr>
              </a:pPr>
              <a:endParaRPr/>
            </a:p>
          </p:txBody>
        </p:sp>
        <p:sp>
          <p:nvSpPr>
            <p:cNvPr id="430" name="Rectangle"/>
            <p:cNvSpPr/>
            <p:nvPr/>
          </p:nvSpPr>
          <p:spPr>
            <a:xfrm>
              <a:off x="303064" y="4446373"/>
              <a:ext cx="2465949" cy="62615"/>
            </a:xfrm>
            <a:prstGeom prst="rect">
              <a:avLst/>
            </a:prstGeom>
            <a:solidFill>
              <a:srgbClr val="FFFFFF"/>
            </a:solidFill>
            <a:ln w="12700" cap="flat">
              <a:noFill/>
              <a:miter lim="400000"/>
            </a:ln>
            <a:effectLst/>
          </p:spPr>
          <p:txBody>
            <a:bodyPr wrap="square" lIns="45719" tIns="45719" rIns="45719" bIns="45719" numCol="1" anchor="ctr">
              <a:noAutofit/>
            </a:bodyPr>
            <a:lstStyle/>
            <a:p>
              <a:pPr algn="l" defTabSz="1828433">
                <a:defRPr sz="7000">
                  <a:solidFill>
                    <a:srgbClr val="445469"/>
                  </a:solidFill>
                  <a:latin typeface="+mn-lt"/>
                  <a:ea typeface="+mn-ea"/>
                  <a:cs typeface="+mn-cs"/>
                  <a:sym typeface="Helvetica"/>
                </a:defRPr>
              </a:pPr>
              <a:endParaRPr/>
            </a:p>
          </p:txBody>
        </p:sp>
        <p:sp>
          <p:nvSpPr>
            <p:cNvPr id="431" name="Shape"/>
            <p:cNvSpPr/>
            <p:nvPr/>
          </p:nvSpPr>
          <p:spPr>
            <a:xfrm>
              <a:off x="1204032" y="497548"/>
              <a:ext cx="664013" cy="811571"/>
            </a:xfrm>
            <a:custGeom>
              <a:avLst/>
              <a:gdLst/>
              <a:ahLst/>
              <a:cxnLst>
                <a:cxn ang="0">
                  <a:pos x="wd2" y="hd2"/>
                </a:cxn>
                <a:cxn ang="5400000">
                  <a:pos x="wd2" y="hd2"/>
                </a:cxn>
                <a:cxn ang="10800000">
                  <a:pos x="wd2" y="hd2"/>
                </a:cxn>
                <a:cxn ang="16200000">
                  <a:pos x="wd2" y="hd2"/>
                </a:cxn>
              </a:cxnLst>
              <a:rect l="0" t="0" r="r" b="b"/>
              <a:pathLst>
                <a:path w="21600" h="21600" extrusionOk="0">
                  <a:moveTo>
                    <a:pt x="14400" y="13745"/>
                  </a:moveTo>
                  <a:lnTo>
                    <a:pt x="3600" y="13745"/>
                  </a:lnTo>
                  <a:cubicBezTo>
                    <a:pt x="3269" y="13745"/>
                    <a:pt x="3000" y="13966"/>
                    <a:pt x="3000" y="14236"/>
                  </a:cubicBezTo>
                  <a:cubicBezTo>
                    <a:pt x="3000" y="14508"/>
                    <a:pt x="3269" y="14727"/>
                    <a:pt x="3600" y="14727"/>
                  </a:cubicBezTo>
                  <a:lnTo>
                    <a:pt x="14400" y="14727"/>
                  </a:lnTo>
                  <a:cubicBezTo>
                    <a:pt x="14731" y="14727"/>
                    <a:pt x="15000" y="14508"/>
                    <a:pt x="15000" y="14236"/>
                  </a:cubicBezTo>
                  <a:cubicBezTo>
                    <a:pt x="15000" y="13966"/>
                    <a:pt x="14731" y="13745"/>
                    <a:pt x="14400" y="13745"/>
                  </a:cubicBezTo>
                  <a:moveTo>
                    <a:pt x="3000" y="11291"/>
                  </a:moveTo>
                  <a:cubicBezTo>
                    <a:pt x="3000" y="11562"/>
                    <a:pt x="3269" y="11782"/>
                    <a:pt x="3600" y="11782"/>
                  </a:cubicBezTo>
                  <a:lnTo>
                    <a:pt x="18000" y="11782"/>
                  </a:lnTo>
                  <a:cubicBezTo>
                    <a:pt x="18331" y="11782"/>
                    <a:pt x="18600" y="11562"/>
                    <a:pt x="18600" y="11291"/>
                  </a:cubicBezTo>
                  <a:cubicBezTo>
                    <a:pt x="18600" y="11020"/>
                    <a:pt x="18331" y="10800"/>
                    <a:pt x="18000" y="10800"/>
                  </a:cubicBezTo>
                  <a:lnTo>
                    <a:pt x="3600" y="10800"/>
                  </a:lnTo>
                  <a:cubicBezTo>
                    <a:pt x="3269" y="10800"/>
                    <a:pt x="3000" y="11020"/>
                    <a:pt x="3000" y="11291"/>
                  </a:cubicBezTo>
                  <a:moveTo>
                    <a:pt x="20400" y="20618"/>
                  </a:moveTo>
                  <a:lnTo>
                    <a:pt x="6600" y="20618"/>
                  </a:lnTo>
                  <a:lnTo>
                    <a:pt x="1200" y="16200"/>
                  </a:lnTo>
                  <a:lnTo>
                    <a:pt x="1200" y="2945"/>
                  </a:lnTo>
                  <a:lnTo>
                    <a:pt x="4200" y="2945"/>
                  </a:lnTo>
                  <a:lnTo>
                    <a:pt x="4200" y="4418"/>
                  </a:lnTo>
                  <a:cubicBezTo>
                    <a:pt x="4200" y="4690"/>
                    <a:pt x="4469" y="4909"/>
                    <a:pt x="4800" y="4909"/>
                  </a:cubicBezTo>
                  <a:cubicBezTo>
                    <a:pt x="5131" y="4909"/>
                    <a:pt x="5400" y="4690"/>
                    <a:pt x="5400" y="4418"/>
                  </a:cubicBezTo>
                  <a:lnTo>
                    <a:pt x="5400" y="2945"/>
                  </a:lnTo>
                  <a:lnTo>
                    <a:pt x="6600" y="2945"/>
                  </a:lnTo>
                  <a:lnTo>
                    <a:pt x="6600" y="4418"/>
                  </a:lnTo>
                  <a:cubicBezTo>
                    <a:pt x="6600" y="4690"/>
                    <a:pt x="6869" y="4909"/>
                    <a:pt x="7200" y="4909"/>
                  </a:cubicBezTo>
                  <a:cubicBezTo>
                    <a:pt x="7531" y="4909"/>
                    <a:pt x="7800" y="4690"/>
                    <a:pt x="7800" y="4418"/>
                  </a:cubicBezTo>
                  <a:lnTo>
                    <a:pt x="7800" y="2945"/>
                  </a:lnTo>
                  <a:lnTo>
                    <a:pt x="9000" y="2945"/>
                  </a:lnTo>
                  <a:lnTo>
                    <a:pt x="9000" y="4418"/>
                  </a:lnTo>
                  <a:cubicBezTo>
                    <a:pt x="9000" y="4690"/>
                    <a:pt x="9269" y="4909"/>
                    <a:pt x="9600" y="4909"/>
                  </a:cubicBezTo>
                  <a:cubicBezTo>
                    <a:pt x="9931" y="4909"/>
                    <a:pt x="10200" y="4690"/>
                    <a:pt x="10200" y="4418"/>
                  </a:cubicBezTo>
                  <a:lnTo>
                    <a:pt x="10200" y="2945"/>
                  </a:lnTo>
                  <a:lnTo>
                    <a:pt x="11400" y="2945"/>
                  </a:lnTo>
                  <a:lnTo>
                    <a:pt x="11400" y="4418"/>
                  </a:lnTo>
                  <a:cubicBezTo>
                    <a:pt x="11400" y="4690"/>
                    <a:pt x="11669" y="4909"/>
                    <a:pt x="12000" y="4909"/>
                  </a:cubicBezTo>
                  <a:cubicBezTo>
                    <a:pt x="12331" y="4909"/>
                    <a:pt x="12600" y="4690"/>
                    <a:pt x="12600" y="4418"/>
                  </a:cubicBezTo>
                  <a:lnTo>
                    <a:pt x="12600" y="2945"/>
                  </a:lnTo>
                  <a:lnTo>
                    <a:pt x="13800" y="2945"/>
                  </a:lnTo>
                  <a:lnTo>
                    <a:pt x="13800" y="4418"/>
                  </a:lnTo>
                  <a:cubicBezTo>
                    <a:pt x="13800" y="4690"/>
                    <a:pt x="14069" y="4909"/>
                    <a:pt x="14400" y="4909"/>
                  </a:cubicBezTo>
                  <a:cubicBezTo>
                    <a:pt x="14731" y="4909"/>
                    <a:pt x="15000" y="4690"/>
                    <a:pt x="15000" y="4418"/>
                  </a:cubicBezTo>
                  <a:lnTo>
                    <a:pt x="15000" y="2945"/>
                  </a:lnTo>
                  <a:lnTo>
                    <a:pt x="16200" y="2945"/>
                  </a:lnTo>
                  <a:lnTo>
                    <a:pt x="16200" y="4418"/>
                  </a:lnTo>
                  <a:cubicBezTo>
                    <a:pt x="16200" y="4690"/>
                    <a:pt x="16469" y="4909"/>
                    <a:pt x="16800" y="4909"/>
                  </a:cubicBezTo>
                  <a:cubicBezTo>
                    <a:pt x="17131" y="4909"/>
                    <a:pt x="17400" y="4690"/>
                    <a:pt x="17400" y="4418"/>
                  </a:cubicBezTo>
                  <a:lnTo>
                    <a:pt x="17400" y="2945"/>
                  </a:lnTo>
                  <a:lnTo>
                    <a:pt x="20400" y="2945"/>
                  </a:lnTo>
                  <a:cubicBezTo>
                    <a:pt x="20400" y="2945"/>
                    <a:pt x="20400" y="20618"/>
                    <a:pt x="20400" y="20618"/>
                  </a:cubicBezTo>
                  <a:close/>
                  <a:moveTo>
                    <a:pt x="1200" y="20618"/>
                  </a:moveTo>
                  <a:lnTo>
                    <a:pt x="1200" y="17673"/>
                  </a:lnTo>
                  <a:lnTo>
                    <a:pt x="4800" y="20618"/>
                  </a:lnTo>
                  <a:cubicBezTo>
                    <a:pt x="4800" y="20618"/>
                    <a:pt x="1200" y="20618"/>
                    <a:pt x="1200" y="20618"/>
                  </a:cubicBezTo>
                  <a:close/>
                  <a:moveTo>
                    <a:pt x="20400" y="1964"/>
                  </a:moveTo>
                  <a:lnTo>
                    <a:pt x="17400" y="1964"/>
                  </a:lnTo>
                  <a:lnTo>
                    <a:pt x="17400" y="491"/>
                  </a:lnTo>
                  <a:cubicBezTo>
                    <a:pt x="17400" y="220"/>
                    <a:pt x="17131" y="0"/>
                    <a:pt x="16800" y="0"/>
                  </a:cubicBezTo>
                  <a:cubicBezTo>
                    <a:pt x="16469" y="0"/>
                    <a:pt x="16200" y="220"/>
                    <a:pt x="16200" y="491"/>
                  </a:cubicBezTo>
                  <a:lnTo>
                    <a:pt x="16200" y="1964"/>
                  </a:lnTo>
                  <a:lnTo>
                    <a:pt x="15000" y="1964"/>
                  </a:lnTo>
                  <a:lnTo>
                    <a:pt x="15000" y="491"/>
                  </a:lnTo>
                  <a:cubicBezTo>
                    <a:pt x="15000" y="220"/>
                    <a:pt x="14731" y="0"/>
                    <a:pt x="14400" y="0"/>
                  </a:cubicBezTo>
                  <a:cubicBezTo>
                    <a:pt x="14069" y="0"/>
                    <a:pt x="13800" y="220"/>
                    <a:pt x="13800" y="491"/>
                  </a:cubicBezTo>
                  <a:lnTo>
                    <a:pt x="13800" y="1964"/>
                  </a:lnTo>
                  <a:lnTo>
                    <a:pt x="12600" y="1964"/>
                  </a:lnTo>
                  <a:lnTo>
                    <a:pt x="12600" y="491"/>
                  </a:lnTo>
                  <a:cubicBezTo>
                    <a:pt x="12600" y="220"/>
                    <a:pt x="12331" y="0"/>
                    <a:pt x="12000" y="0"/>
                  </a:cubicBezTo>
                  <a:cubicBezTo>
                    <a:pt x="11669" y="0"/>
                    <a:pt x="11400" y="220"/>
                    <a:pt x="11400" y="491"/>
                  </a:cubicBezTo>
                  <a:lnTo>
                    <a:pt x="11400" y="1964"/>
                  </a:lnTo>
                  <a:lnTo>
                    <a:pt x="10200" y="1964"/>
                  </a:lnTo>
                  <a:lnTo>
                    <a:pt x="10200" y="491"/>
                  </a:lnTo>
                  <a:cubicBezTo>
                    <a:pt x="10200" y="220"/>
                    <a:pt x="9931" y="0"/>
                    <a:pt x="9600" y="0"/>
                  </a:cubicBezTo>
                  <a:cubicBezTo>
                    <a:pt x="9269" y="0"/>
                    <a:pt x="9000" y="220"/>
                    <a:pt x="9000" y="491"/>
                  </a:cubicBezTo>
                  <a:lnTo>
                    <a:pt x="9000" y="1964"/>
                  </a:lnTo>
                  <a:lnTo>
                    <a:pt x="7800" y="1964"/>
                  </a:lnTo>
                  <a:lnTo>
                    <a:pt x="7800" y="491"/>
                  </a:lnTo>
                  <a:cubicBezTo>
                    <a:pt x="7800" y="220"/>
                    <a:pt x="7531" y="0"/>
                    <a:pt x="7200" y="0"/>
                  </a:cubicBezTo>
                  <a:cubicBezTo>
                    <a:pt x="6869" y="0"/>
                    <a:pt x="6600" y="220"/>
                    <a:pt x="6600" y="491"/>
                  </a:cubicBezTo>
                  <a:lnTo>
                    <a:pt x="6600" y="1964"/>
                  </a:lnTo>
                  <a:lnTo>
                    <a:pt x="5400" y="1964"/>
                  </a:lnTo>
                  <a:lnTo>
                    <a:pt x="5400" y="491"/>
                  </a:lnTo>
                  <a:cubicBezTo>
                    <a:pt x="5400" y="220"/>
                    <a:pt x="5131" y="0"/>
                    <a:pt x="4800" y="0"/>
                  </a:cubicBezTo>
                  <a:cubicBezTo>
                    <a:pt x="4469" y="0"/>
                    <a:pt x="4200" y="220"/>
                    <a:pt x="4200" y="491"/>
                  </a:cubicBezTo>
                  <a:lnTo>
                    <a:pt x="4200" y="1964"/>
                  </a:lnTo>
                  <a:lnTo>
                    <a:pt x="1200" y="1964"/>
                  </a:lnTo>
                  <a:cubicBezTo>
                    <a:pt x="538" y="1964"/>
                    <a:pt x="0" y="2404"/>
                    <a:pt x="0" y="2945"/>
                  </a:cubicBezTo>
                  <a:lnTo>
                    <a:pt x="0" y="20618"/>
                  </a:lnTo>
                  <a:cubicBezTo>
                    <a:pt x="0" y="21161"/>
                    <a:pt x="538" y="21600"/>
                    <a:pt x="1200" y="21600"/>
                  </a:cubicBezTo>
                  <a:lnTo>
                    <a:pt x="20400" y="21600"/>
                  </a:lnTo>
                  <a:cubicBezTo>
                    <a:pt x="21062" y="21600"/>
                    <a:pt x="21600" y="21161"/>
                    <a:pt x="21600" y="20618"/>
                  </a:cubicBezTo>
                  <a:lnTo>
                    <a:pt x="21600" y="2945"/>
                  </a:lnTo>
                  <a:cubicBezTo>
                    <a:pt x="21600" y="2404"/>
                    <a:pt x="21062" y="1964"/>
                    <a:pt x="20400" y="1964"/>
                  </a:cubicBezTo>
                  <a:moveTo>
                    <a:pt x="3600" y="8836"/>
                  </a:moveTo>
                  <a:lnTo>
                    <a:pt x="10800" y="8836"/>
                  </a:lnTo>
                  <a:cubicBezTo>
                    <a:pt x="11131" y="8836"/>
                    <a:pt x="11400" y="8617"/>
                    <a:pt x="11400" y="8345"/>
                  </a:cubicBezTo>
                  <a:cubicBezTo>
                    <a:pt x="11400" y="8075"/>
                    <a:pt x="11131" y="7855"/>
                    <a:pt x="10800" y="7855"/>
                  </a:cubicBezTo>
                  <a:lnTo>
                    <a:pt x="3600" y="7855"/>
                  </a:lnTo>
                  <a:cubicBezTo>
                    <a:pt x="3269" y="7855"/>
                    <a:pt x="3000" y="8075"/>
                    <a:pt x="3000" y="8345"/>
                  </a:cubicBezTo>
                  <a:cubicBezTo>
                    <a:pt x="3000" y="8617"/>
                    <a:pt x="3269" y="8836"/>
                    <a:pt x="3600" y="8836"/>
                  </a:cubicBezTo>
                </a:path>
              </a:pathLst>
            </a:custGeom>
            <a:solidFill>
              <a:srgbClr val="A1BA68"/>
            </a:solidFill>
            <a:ln w="12700" cap="flat">
              <a:noFill/>
              <a:miter lim="400000"/>
            </a:ln>
            <a:effectLst/>
          </p:spPr>
          <p:txBody>
            <a:bodyPr wrap="square" lIns="45719" tIns="45719" rIns="45719" bIns="45719" numCol="1" anchor="ctr">
              <a:noAutofit/>
            </a:bodyPr>
            <a:lstStyle/>
            <a:p>
              <a:pPr algn="l" defTabSz="457062">
                <a:defRPr sz="28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432" name="02"/>
            <p:cNvSpPr txBox="1"/>
            <p:nvPr/>
          </p:nvSpPr>
          <p:spPr>
            <a:xfrm>
              <a:off x="1290016" y="4395995"/>
              <a:ext cx="484531" cy="1122224"/>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tIns="45719" rIns="45719" bIns="45719" numCol="1" anchor="ctr">
              <a:spAutoFit/>
            </a:bodyPr>
            <a:lstStyle>
              <a:lvl1pPr defTabSz="1828433">
                <a:defRPr sz="3600">
                  <a:solidFill>
                    <a:srgbClr val="FFFFFF"/>
                  </a:solidFill>
                  <a:latin typeface="Miso"/>
                  <a:ea typeface="Miso"/>
                  <a:cs typeface="Miso"/>
                  <a:sym typeface="Miso"/>
                </a:defRPr>
              </a:lvl1pPr>
            </a:lstStyle>
            <a:p>
              <a:r>
                <a:t>02</a:t>
              </a:r>
            </a:p>
          </p:txBody>
        </p:sp>
        <p:sp>
          <p:nvSpPr>
            <p:cNvPr id="433" name="Individual…"/>
            <p:cNvSpPr txBox="1"/>
            <p:nvPr/>
          </p:nvSpPr>
          <p:spPr>
            <a:xfrm>
              <a:off x="582827" y="1300518"/>
              <a:ext cx="1906423" cy="3230423"/>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tIns="45719" rIns="45719" bIns="45719" numCol="1" anchor="ctr">
              <a:spAutoFit/>
            </a:bodyPr>
            <a:lstStyle/>
            <a:p>
              <a:pPr defTabSz="1828433">
                <a:defRPr sz="3600">
                  <a:solidFill>
                    <a:srgbClr val="FFFFFF"/>
                  </a:solidFill>
                  <a:latin typeface="Miso"/>
                  <a:ea typeface="Miso"/>
                  <a:cs typeface="Miso"/>
                  <a:sym typeface="Miso"/>
                </a:defRPr>
              </a:pPr>
              <a:r>
                <a:t>Individual</a:t>
              </a:r>
            </a:p>
            <a:p>
              <a:pPr defTabSz="1828433">
                <a:defRPr sz="3600">
                  <a:solidFill>
                    <a:srgbClr val="FFFFFF"/>
                  </a:solidFill>
                  <a:latin typeface="Miso"/>
                  <a:ea typeface="Miso"/>
                  <a:cs typeface="Miso"/>
                  <a:sym typeface="Miso"/>
                </a:defRPr>
              </a:pPr>
              <a:r>
                <a:t>Discipleship</a:t>
              </a:r>
            </a:p>
            <a:p>
              <a:pPr defTabSz="1828433">
                <a:defRPr sz="3600">
                  <a:solidFill>
                    <a:srgbClr val="FFFFFF"/>
                  </a:solidFill>
                  <a:latin typeface="Miso"/>
                  <a:ea typeface="Miso"/>
                  <a:cs typeface="Miso"/>
                  <a:sym typeface="Miso"/>
                </a:defRPr>
              </a:pPr>
              <a:r>
                <a:t>Plan (IDP)</a:t>
              </a:r>
            </a:p>
          </p:txBody>
        </p:sp>
      </p:grpSp>
      <p:sp>
        <p:nvSpPr>
          <p:cNvPr id="435" name="Four Essential Elements"/>
          <p:cNvSpPr txBox="1"/>
          <p:nvPr/>
        </p:nvSpPr>
        <p:spPr>
          <a:xfrm>
            <a:off x="6199201" y="681634"/>
            <a:ext cx="8528609" cy="262524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lvl1pPr defTabSz="1828433">
              <a:defRPr sz="8800">
                <a:solidFill>
                  <a:srgbClr val="445469"/>
                </a:solidFill>
                <a:latin typeface="Miso"/>
                <a:ea typeface="Miso"/>
                <a:cs typeface="Miso"/>
                <a:sym typeface="Miso"/>
              </a:defRPr>
            </a:lvl1pPr>
          </a:lstStyle>
          <a:p>
            <a:r>
              <a:t>Four Essential Elements</a:t>
            </a:r>
          </a:p>
        </p:txBody>
      </p:sp>
      <p:sp>
        <p:nvSpPr>
          <p:cNvPr id="436" name="Rectangle"/>
          <p:cNvSpPr/>
          <p:nvPr/>
        </p:nvSpPr>
        <p:spPr>
          <a:xfrm>
            <a:off x="9707563" y="2466084"/>
            <a:ext cx="1553039" cy="91438"/>
          </a:xfrm>
          <a:prstGeom prst="rect">
            <a:avLst/>
          </a:prstGeom>
          <a:solidFill>
            <a:srgbClr val="445469"/>
          </a:solidFill>
          <a:ln w="12700">
            <a:miter lim="400000"/>
          </a:ln>
        </p:spPr>
        <p:txBody>
          <a:bodyPr lIns="45719" rIns="45719" anchor="ctr"/>
          <a:lstStyle/>
          <a:p>
            <a:pPr defTabSz="1828433">
              <a:defRPr sz="3600">
                <a:solidFill>
                  <a:srgbClr val="9BBB5C"/>
                </a:solidFill>
                <a:latin typeface="+mn-lt"/>
                <a:ea typeface="+mn-ea"/>
                <a:cs typeface="+mn-cs"/>
                <a:sym typeface="Helvetica"/>
              </a:defRPr>
            </a:pPr>
            <a:endParaRPr/>
          </a:p>
        </p:txBody>
      </p:sp>
      <p:sp>
        <p:nvSpPr>
          <p:cNvPr id="437" name="Ambassadors Ministry"/>
          <p:cNvSpPr txBox="1"/>
          <p:nvPr/>
        </p:nvSpPr>
        <p:spPr>
          <a:xfrm>
            <a:off x="9038723" y="1833451"/>
            <a:ext cx="2890714" cy="107436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108744" tIns="108744" rIns="108744" bIns="108744">
            <a:spAutoFit/>
          </a:bodyPr>
          <a:lstStyle>
            <a:lvl1pPr defTabSz="1087636">
              <a:lnSpc>
                <a:spcPct val="120000"/>
              </a:lnSpc>
              <a:spcBef>
                <a:spcPts val="700"/>
              </a:spcBef>
              <a:defRPr sz="3000">
                <a:solidFill>
                  <a:srgbClr val="445469"/>
                </a:solidFill>
                <a:latin typeface="Miso"/>
                <a:ea typeface="Miso"/>
                <a:cs typeface="Miso"/>
                <a:sym typeface="Miso"/>
              </a:defRPr>
            </a:lvl1pPr>
          </a:lstStyle>
          <a:p>
            <a:r>
              <a:t>Ambassadors Ministry</a:t>
            </a:r>
          </a:p>
        </p:txBody>
      </p:sp>
      <p:sp>
        <p:nvSpPr>
          <p:cNvPr id="438" name="Rectangle 5"/>
          <p:cNvSpPr/>
          <p:nvPr/>
        </p:nvSpPr>
        <p:spPr>
          <a:xfrm>
            <a:off x="20945707" y="0"/>
            <a:ext cx="3438293" cy="13716000"/>
          </a:xfrm>
          <a:prstGeom prst="rect">
            <a:avLst/>
          </a:prstGeom>
          <a:solidFill>
            <a:srgbClr val="A71500"/>
          </a:solidFill>
          <a:ln w="12700">
            <a:miter lim="400000"/>
          </a:ln>
        </p:spPr>
        <p:txBody>
          <a:bodyPr lIns="71436" tIns="71436" rIns="71436" bIns="71436" anchor="ctr"/>
          <a:lstStyle/>
          <a:p>
            <a:pPr>
              <a:defRPr sz="3000">
                <a:solidFill>
                  <a:srgbClr val="FFFFFF"/>
                </a:solidFill>
              </a:defRPr>
            </a:pPr>
            <a:endParaRPr/>
          </a:p>
        </p:txBody>
      </p:sp>
      <p:pic>
        <p:nvPicPr>
          <p:cNvPr id="439" name="Picture 6" descr="Picture 6"/>
          <p:cNvPicPr>
            <a:picLocks noChangeAspect="1"/>
          </p:cNvPicPr>
          <p:nvPr/>
        </p:nvPicPr>
        <p:blipFill>
          <a:blip r:embed="rId2"/>
          <a:stretch>
            <a:fillRect/>
          </a:stretch>
        </p:blipFill>
        <p:spPr>
          <a:xfrm>
            <a:off x="21255153" y="10414000"/>
            <a:ext cx="2819401" cy="2819400"/>
          </a:xfrm>
          <a:prstGeom prst="rect">
            <a:avLst/>
          </a:prstGeom>
          <a:ln w="12700">
            <a:miter lim="400000"/>
          </a:ln>
        </p:spPr>
      </p:pic>
      <p:pic>
        <p:nvPicPr>
          <p:cNvPr id="440" name="Picture 7" descr="Picture 7"/>
          <p:cNvPicPr>
            <a:picLocks noChangeAspect="1"/>
          </p:cNvPicPr>
          <p:nvPr/>
        </p:nvPicPr>
        <p:blipFill>
          <a:blip r:embed="rId3"/>
          <a:stretch>
            <a:fillRect/>
          </a:stretch>
        </p:blipFill>
        <p:spPr>
          <a:xfrm>
            <a:off x="-201592" y="0"/>
            <a:ext cx="2919453" cy="2623562"/>
          </a:xfrm>
          <a:prstGeom prst="rect">
            <a:avLst/>
          </a:prstGeom>
          <a:ln w="12700">
            <a:miter lim="400000"/>
          </a:ln>
        </p:spPr>
      </p:pic>
      <p:grpSp>
        <p:nvGrpSpPr>
          <p:cNvPr id="446" name="Group"/>
          <p:cNvGrpSpPr/>
          <p:nvPr/>
        </p:nvGrpSpPr>
        <p:grpSpPr>
          <a:xfrm>
            <a:off x="11266771" y="4192071"/>
            <a:ext cx="3063606" cy="5835696"/>
            <a:chOff x="0" y="0"/>
            <a:chExt cx="3063604" cy="5835695"/>
          </a:xfrm>
        </p:grpSpPr>
        <p:sp>
          <p:nvSpPr>
            <p:cNvPr id="441" name="Shape"/>
            <p:cNvSpPr/>
            <p:nvPr/>
          </p:nvSpPr>
          <p:spPr>
            <a:xfrm>
              <a:off x="0" y="0"/>
              <a:ext cx="3063605" cy="5835696"/>
            </a:xfrm>
            <a:custGeom>
              <a:avLst/>
              <a:gdLst/>
              <a:ahLst/>
              <a:cxnLst>
                <a:cxn ang="0">
                  <a:pos x="wd2" y="hd2"/>
                </a:cxn>
                <a:cxn ang="5400000">
                  <a:pos x="wd2" y="hd2"/>
                </a:cxn>
                <a:cxn ang="10800000">
                  <a:pos x="wd2" y="hd2"/>
                </a:cxn>
                <a:cxn ang="16200000">
                  <a:pos x="wd2" y="hd2"/>
                </a:cxn>
              </a:cxnLst>
              <a:rect l="0" t="0" r="r" b="b"/>
              <a:pathLst>
                <a:path w="21600" h="21600" extrusionOk="0">
                  <a:moveTo>
                    <a:pt x="0" y="3216"/>
                  </a:moveTo>
                  <a:cubicBezTo>
                    <a:pt x="0" y="17000"/>
                    <a:pt x="0" y="17000"/>
                    <a:pt x="0" y="17000"/>
                  </a:cubicBezTo>
                  <a:cubicBezTo>
                    <a:pt x="10803" y="21600"/>
                    <a:pt x="10803" y="21600"/>
                    <a:pt x="10803" y="21600"/>
                  </a:cubicBezTo>
                  <a:cubicBezTo>
                    <a:pt x="21600" y="17000"/>
                    <a:pt x="21600" y="17000"/>
                    <a:pt x="21600" y="17000"/>
                  </a:cubicBezTo>
                  <a:cubicBezTo>
                    <a:pt x="21600" y="3216"/>
                    <a:pt x="21600" y="3216"/>
                    <a:pt x="21600" y="3216"/>
                  </a:cubicBezTo>
                  <a:cubicBezTo>
                    <a:pt x="17482" y="3216"/>
                    <a:pt x="17482" y="3216"/>
                    <a:pt x="17482" y="3216"/>
                  </a:cubicBezTo>
                  <a:cubicBezTo>
                    <a:pt x="17157" y="1430"/>
                    <a:pt x="14319" y="0"/>
                    <a:pt x="10803" y="0"/>
                  </a:cubicBezTo>
                  <a:cubicBezTo>
                    <a:pt x="7322" y="0"/>
                    <a:pt x="4437" y="1430"/>
                    <a:pt x="4118" y="3216"/>
                  </a:cubicBezTo>
                  <a:cubicBezTo>
                    <a:pt x="0" y="3216"/>
                    <a:pt x="0" y="3216"/>
                    <a:pt x="0" y="3216"/>
                  </a:cubicBezTo>
                  <a:close/>
                  <a:moveTo>
                    <a:pt x="10803" y="509"/>
                  </a:moveTo>
                  <a:cubicBezTo>
                    <a:pt x="13967" y="509"/>
                    <a:pt x="16561" y="1850"/>
                    <a:pt x="16561" y="3532"/>
                  </a:cubicBezTo>
                  <a:cubicBezTo>
                    <a:pt x="16561" y="5190"/>
                    <a:pt x="13967" y="6535"/>
                    <a:pt x="10803" y="6535"/>
                  </a:cubicBezTo>
                  <a:cubicBezTo>
                    <a:pt x="7640" y="6535"/>
                    <a:pt x="5039" y="5190"/>
                    <a:pt x="5039" y="3532"/>
                  </a:cubicBezTo>
                  <a:cubicBezTo>
                    <a:pt x="5039" y="1850"/>
                    <a:pt x="7640" y="509"/>
                    <a:pt x="10803" y="509"/>
                  </a:cubicBezTo>
                  <a:close/>
                </a:path>
              </a:pathLst>
            </a:custGeom>
            <a:solidFill>
              <a:srgbClr val="F29B26"/>
            </a:solidFill>
            <a:ln w="12700" cap="flat">
              <a:noFill/>
              <a:miter lim="400000"/>
            </a:ln>
            <a:effectLst/>
          </p:spPr>
          <p:txBody>
            <a:bodyPr wrap="square" lIns="45719" tIns="45719" rIns="45719" bIns="45719" numCol="1" anchor="ctr">
              <a:noAutofit/>
            </a:bodyPr>
            <a:lstStyle/>
            <a:p>
              <a:pPr algn="l" defTabSz="1828433">
                <a:defRPr sz="7000">
                  <a:solidFill>
                    <a:srgbClr val="445469"/>
                  </a:solidFill>
                  <a:latin typeface="+mn-lt"/>
                  <a:ea typeface="+mn-ea"/>
                  <a:cs typeface="+mn-cs"/>
                  <a:sym typeface="Helvetica"/>
                </a:defRPr>
              </a:pPr>
              <a:endParaRPr/>
            </a:p>
          </p:txBody>
        </p:sp>
        <p:sp>
          <p:nvSpPr>
            <p:cNvPr id="442" name="Rectangle"/>
            <p:cNvSpPr/>
            <p:nvPr/>
          </p:nvSpPr>
          <p:spPr>
            <a:xfrm>
              <a:off x="298827" y="4433655"/>
              <a:ext cx="2465949" cy="62616"/>
            </a:xfrm>
            <a:prstGeom prst="rect">
              <a:avLst/>
            </a:prstGeom>
            <a:solidFill>
              <a:srgbClr val="FFFFFF"/>
            </a:solidFill>
            <a:ln w="12700" cap="flat">
              <a:noFill/>
              <a:miter lim="400000"/>
            </a:ln>
            <a:effectLst/>
          </p:spPr>
          <p:txBody>
            <a:bodyPr wrap="square" lIns="45719" tIns="45719" rIns="45719" bIns="45719" numCol="1" anchor="ctr">
              <a:noAutofit/>
            </a:bodyPr>
            <a:lstStyle/>
            <a:p>
              <a:pPr algn="l" defTabSz="1828433">
                <a:defRPr sz="7000">
                  <a:solidFill>
                    <a:srgbClr val="445469"/>
                  </a:solidFill>
                  <a:latin typeface="+mn-lt"/>
                  <a:ea typeface="+mn-ea"/>
                  <a:cs typeface="+mn-cs"/>
                  <a:sym typeface="Helvetica"/>
                </a:defRPr>
              </a:pPr>
              <a:endParaRPr/>
            </a:p>
          </p:txBody>
        </p:sp>
        <p:sp>
          <p:nvSpPr>
            <p:cNvPr id="443" name="Projects"/>
            <p:cNvSpPr txBox="1"/>
            <p:nvPr/>
          </p:nvSpPr>
          <p:spPr>
            <a:xfrm>
              <a:off x="886743" y="2341900"/>
              <a:ext cx="1290118" cy="1122223"/>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tIns="45719" rIns="45719" bIns="45719" numCol="1" anchor="ctr">
              <a:spAutoFit/>
            </a:bodyPr>
            <a:lstStyle>
              <a:lvl1pPr defTabSz="1828433">
                <a:defRPr sz="3600">
                  <a:solidFill>
                    <a:srgbClr val="FFFFFF"/>
                  </a:solidFill>
                  <a:latin typeface="Miso"/>
                  <a:ea typeface="Miso"/>
                  <a:cs typeface="Miso"/>
                  <a:sym typeface="Miso"/>
                </a:defRPr>
              </a:lvl1pPr>
            </a:lstStyle>
            <a:p>
              <a:r>
                <a:t>Projects</a:t>
              </a:r>
            </a:p>
          </p:txBody>
        </p:sp>
        <p:sp>
          <p:nvSpPr>
            <p:cNvPr id="444" name="03"/>
            <p:cNvSpPr txBox="1"/>
            <p:nvPr/>
          </p:nvSpPr>
          <p:spPr>
            <a:xfrm>
              <a:off x="1290017" y="4383277"/>
              <a:ext cx="484531" cy="1122224"/>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tIns="45719" rIns="45719" bIns="45719" numCol="1" anchor="ctr">
              <a:spAutoFit/>
            </a:bodyPr>
            <a:lstStyle>
              <a:lvl1pPr defTabSz="1828433">
                <a:defRPr sz="3600">
                  <a:solidFill>
                    <a:srgbClr val="FFFFFF"/>
                  </a:solidFill>
                  <a:latin typeface="Miso"/>
                  <a:ea typeface="Miso"/>
                  <a:cs typeface="Miso"/>
                  <a:sym typeface="Miso"/>
                </a:defRPr>
              </a:lvl1pPr>
            </a:lstStyle>
            <a:p>
              <a:r>
                <a:t>03</a:t>
              </a:r>
            </a:p>
          </p:txBody>
        </p:sp>
        <p:sp>
          <p:nvSpPr>
            <p:cNvPr id="445" name="Shape"/>
            <p:cNvSpPr/>
            <p:nvPr/>
          </p:nvSpPr>
          <p:spPr>
            <a:xfrm>
              <a:off x="1125401" y="484216"/>
              <a:ext cx="812801" cy="812801"/>
            </a:xfrm>
            <a:custGeom>
              <a:avLst/>
              <a:gdLst/>
              <a:ahLst/>
              <a:cxnLst>
                <a:cxn ang="0">
                  <a:pos x="wd2" y="hd2"/>
                </a:cxn>
                <a:cxn ang="5400000">
                  <a:pos x="wd2" y="hd2"/>
                </a:cxn>
                <a:cxn ang="10800000">
                  <a:pos x="wd2" y="hd2"/>
                </a:cxn>
                <a:cxn ang="16200000">
                  <a:pos x="wd2" y="hd2"/>
                </a:cxn>
              </a:cxnLst>
              <a:rect l="0" t="0" r="r" b="b"/>
              <a:pathLst>
                <a:path w="21600" h="21600" extrusionOk="0">
                  <a:moveTo>
                    <a:pt x="21456" y="10453"/>
                  </a:moveTo>
                  <a:lnTo>
                    <a:pt x="18511" y="7507"/>
                  </a:lnTo>
                  <a:cubicBezTo>
                    <a:pt x="18422" y="7419"/>
                    <a:pt x="18299" y="7364"/>
                    <a:pt x="18164" y="7364"/>
                  </a:cubicBezTo>
                  <a:cubicBezTo>
                    <a:pt x="17892" y="7364"/>
                    <a:pt x="17673" y="7584"/>
                    <a:pt x="17673" y="7855"/>
                  </a:cubicBezTo>
                  <a:cubicBezTo>
                    <a:pt x="17673" y="7990"/>
                    <a:pt x="17728" y="8113"/>
                    <a:pt x="17817" y="8202"/>
                  </a:cubicBezTo>
                  <a:lnTo>
                    <a:pt x="19924" y="10309"/>
                  </a:lnTo>
                  <a:lnTo>
                    <a:pt x="11291" y="10309"/>
                  </a:lnTo>
                  <a:lnTo>
                    <a:pt x="11291" y="1676"/>
                  </a:lnTo>
                  <a:lnTo>
                    <a:pt x="13398" y="3783"/>
                  </a:lnTo>
                  <a:cubicBezTo>
                    <a:pt x="13487" y="3873"/>
                    <a:pt x="13610" y="3927"/>
                    <a:pt x="13745" y="3927"/>
                  </a:cubicBezTo>
                  <a:cubicBezTo>
                    <a:pt x="14017" y="3927"/>
                    <a:pt x="14236" y="3708"/>
                    <a:pt x="14236" y="3436"/>
                  </a:cubicBezTo>
                  <a:cubicBezTo>
                    <a:pt x="14236" y="3301"/>
                    <a:pt x="14181" y="3178"/>
                    <a:pt x="14093" y="3089"/>
                  </a:cubicBezTo>
                  <a:lnTo>
                    <a:pt x="11147" y="144"/>
                  </a:lnTo>
                  <a:cubicBezTo>
                    <a:pt x="11058" y="55"/>
                    <a:pt x="10936" y="0"/>
                    <a:pt x="10800" y="0"/>
                  </a:cubicBezTo>
                  <a:cubicBezTo>
                    <a:pt x="10665" y="0"/>
                    <a:pt x="10542" y="55"/>
                    <a:pt x="10453" y="144"/>
                  </a:cubicBezTo>
                  <a:lnTo>
                    <a:pt x="7507" y="3089"/>
                  </a:lnTo>
                  <a:cubicBezTo>
                    <a:pt x="7418" y="3178"/>
                    <a:pt x="7364" y="3301"/>
                    <a:pt x="7364" y="3436"/>
                  </a:cubicBezTo>
                  <a:cubicBezTo>
                    <a:pt x="7364" y="3708"/>
                    <a:pt x="7583" y="3927"/>
                    <a:pt x="7855" y="3927"/>
                  </a:cubicBezTo>
                  <a:cubicBezTo>
                    <a:pt x="7990" y="3927"/>
                    <a:pt x="8113" y="3873"/>
                    <a:pt x="8202" y="3783"/>
                  </a:cubicBezTo>
                  <a:lnTo>
                    <a:pt x="10309" y="1676"/>
                  </a:lnTo>
                  <a:lnTo>
                    <a:pt x="10309" y="10309"/>
                  </a:lnTo>
                  <a:lnTo>
                    <a:pt x="1676" y="10309"/>
                  </a:lnTo>
                  <a:lnTo>
                    <a:pt x="3783" y="8202"/>
                  </a:lnTo>
                  <a:cubicBezTo>
                    <a:pt x="3873" y="8113"/>
                    <a:pt x="3927" y="7990"/>
                    <a:pt x="3927" y="7855"/>
                  </a:cubicBezTo>
                  <a:cubicBezTo>
                    <a:pt x="3927" y="7584"/>
                    <a:pt x="3708" y="7364"/>
                    <a:pt x="3436" y="7364"/>
                  </a:cubicBezTo>
                  <a:cubicBezTo>
                    <a:pt x="3301" y="7364"/>
                    <a:pt x="3178" y="7419"/>
                    <a:pt x="3089" y="7507"/>
                  </a:cubicBezTo>
                  <a:lnTo>
                    <a:pt x="144" y="10453"/>
                  </a:lnTo>
                  <a:cubicBezTo>
                    <a:pt x="55" y="10542"/>
                    <a:pt x="0" y="10665"/>
                    <a:pt x="0" y="10800"/>
                  </a:cubicBezTo>
                  <a:cubicBezTo>
                    <a:pt x="0" y="10936"/>
                    <a:pt x="55" y="11058"/>
                    <a:pt x="144" y="11148"/>
                  </a:cubicBezTo>
                  <a:lnTo>
                    <a:pt x="3089" y="14093"/>
                  </a:lnTo>
                  <a:cubicBezTo>
                    <a:pt x="3178" y="14182"/>
                    <a:pt x="3301" y="14236"/>
                    <a:pt x="3436" y="14236"/>
                  </a:cubicBezTo>
                  <a:cubicBezTo>
                    <a:pt x="3708" y="14236"/>
                    <a:pt x="3927" y="14017"/>
                    <a:pt x="3927" y="13745"/>
                  </a:cubicBezTo>
                  <a:cubicBezTo>
                    <a:pt x="3927" y="13610"/>
                    <a:pt x="3873" y="13488"/>
                    <a:pt x="3783" y="13398"/>
                  </a:cubicBezTo>
                  <a:lnTo>
                    <a:pt x="1676" y="11291"/>
                  </a:lnTo>
                  <a:lnTo>
                    <a:pt x="10309" y="11291"/>
                  </a:lnTo>
                  <a:lnTo>
                    <a:pt x="10309" y="19924"/>
                  </a:lnTo>
                  <a:lnTo>
                    <a:pt x="8202" y="17817"/>
                  </a:lnTo>
                  <a:cubicBezTo>
                    <a:pt x="8113" y="17728"/>
                    <a:pt x="7990" y="17673"/>
                    <a:pt x="7855" y="17673"/>
                  </a:cubicBezTo>
                  <a:cubicBezTo>
                    <a:pt x="7583" y="17673"/>
                    <a:pt x="7364" y="17893"/>
                    <a:pt x="7364" y="18164"/>
                  </a:cubicBezTo>
                  <a:cubicBezTo>
                    <a:pt x="7364" y="18300"/>
                    <a:pt x="7418" y="18422"/>
                    <a:pt x="7507" y="18511"/>
                  </a:cubicBezTo>
                  <a:lnTo>
                    <a:pt x="10453" y="21456"/>
                  </a:lnTo>
                  <a:cubicBezTo>
                    <a:pt x="10542" y="21545"/>
                    <a:pt x="10665" y="21600"/>
                    <a:pt x="10800" y="21600"/>
                  </a:cubicBezTo>
                  <a:cubicBezTo>
                    <a:pt x="10936" y="21600"/>
                    <a:pt x="11058" y="21545"/>
                    <a:pt x="11147" y="21456"/>
                  </a:cubicBezTo>
                  <a:lnTo>
                    <a:pt x="14093" y="18511"/>
                  </a:lnTo>
                  <a:cubicBezTo>
                    <a:pt x="14182" y="18422"/>
                    <a:pt x="14236" y="18300"/>
                    <a:pt x="14236" y="18164"/>
                  </a:cubicBezTo>
                  <a:cubicBezTo>
                    <a:pt x="14236" y="17893"/>
                    <a:pt x="14017" y="17673"/>
                    <a:pt x="13745" y="17673"/>
                  </a:cubicBezTo>
                  <a:cubicBezTo>
                    <a:pt x="13610" y="17673"/>
                    <a:pt x="13487" y="17728"/>
                    <a:pt x="13398" y="17817"/>
                  </a:cubicBezTo>
                  <a:lnTo>
                    <a:pt x="11291" y="19924"/>
                  </a:lnTo>
                  <a:lnTo>
                    <a:pt x="11291" y="11291"/>
                  </a:lnTo>
                  <a:lnTo>
                    <a:pt x="19924" y="11291"/>
                  </a:lnTo>
                  <a:lnTo>
                    <a:pt x="17817" y="13398"/>
                  </a:lnTo>
                  <a:cubicBezTo>
                    <a:pt x="17728" y="13488"/>
                    <a:pt x="17673" y="13610"/>
                    <a:pt x="17673" y="13745"/>
                  </a:cubicBezTo>
                  <a:cubicBezTo>
                    <a:pt x="17673" y="14017"/>
                    <a:pt x="17892" y="14236"/>
                    <a:pt x="18164" y="14236"/>
                  </a:cubicBezTo>
                  <a:cubicBezTo>
                    <a:pt x="18299" y="14236"/>
                    <a:pt x="18422" y="14182"/>
                    <a:pt x="18511" y="14093"/>
                  </a:cubicBezTo>
                  <a:lnTo>
                    <a:pt x="21456" y="11148"/>
                  </a:lnTo>
                  <a:cubicBezTo>
                    <a:pt x="21545" y="11058"/>
                    <a:pt x="21600" y="10936"/>
                    <a:pt x="21600" y="10800"/>
                  </a:cubicBezTo>
                  <a:cubicBezTo>
                    <a:pt x="21600" y="10665"/>
                    <a:pt x="21545" y="10542"/>
                    <a:pt x="21456" y="10453"/>
                  </a:cubicBezTo>
                </a:path>
              </a:pathLst>
            </a:custGeom>
            <a:solidFill>
              <a:srgbClr val="E59E43"/>
            </a:solidFill>
            <a:ln w="12700" cap="flat">
              <a:noFill/>
              <a:miter lim="400000"/>
            </a:ln>
            <a:effectLst/>
          </p:spPr>
          <p:txBody>
            <a:bodyPr wrap="square" lIns="45719" tIns="45719" rIns="45719" bIns="45719" numCol="1" anchor="ctr">
              <a:noAutofit/>
            </a:bodyPr>
            <a:lstStyle/>
            <a:p>
              <a:pPr algn="l" defTabSz="457062">
                <a:defRPr sz="2900">
                  <a:solidFill>
                    <a:srgbClr val="FFFFFF"/>
                  </a:solidFill>
                  <a:effectLst>
                    <a:outerShdw blurRad="38100" dist="12700" dir="5400000" rotWithShape="0">
                      <a:srgbClr val="000000">
                        <a:alpha val="50000"/>
                      </a:srgbClr>
                    </a:outerShdw>
                  </a:effectLst>
                  <a:latin typeface="Calibri"/>
                  <a:ea typeface="Calibri"/>
                  <a:cs typeface="Calibri"/>
                  <a:sym typeface="Calibri"/>
                </a:defRPr>
              </a:pPr>
              <a:endParaRPr/>
            </a:p>
          </p:txBody>
        </p:sp>
      </p:grpSp>
      <p:grpSp>
        <p:nvGrpSpPr>
          <p:cNvPr id="452" name="Group"/>
          <p:cNvGrpSpPr/>
          <p:nvPr/>
        </p:nvGrpSpPr>
        <p:grpSpPr>
          <a:xfrm>
            <a:off x="2017278" y="4162398"/>
            <a:ext cx="3063606" cy="5835700"/>
            <a:chOff x="0" y="0"/>
            <a:chExt cx="3063604" cy="5835699"/>
          </a:xfrm>
        </p:grpSpPr>
        <p:sp>
          <p:nvSpPr>
            <p:cNvPr id="447" name="Shape"/>
            <p:cNvSpPr/>
            <p:nvPr/>
          </p:nvSpPr>
          <p:spPr>
            <a:xfrm>
              <a:off x="0" y="0"/>
              <a:ext cx="3063605" cy="5835700"/>
            </a:xfrm>
            <a:custGeom>
              <a:avLst/>
              <a:gdLst/>
              <a:ahLst/>
              <a:cxnLst>
                <a:cxn ang="0">
                  <a:pos x="wd2" y="hd2"/>
                </a:cxn>
                <a:cxn ang="5400000">
                  <a:pos x="wd2" y="hd2"/>
                </a:cxn>
                <a:cxn ang="10800000">
                  <a:pos x="wd2" y="hd2"/>
                </a:cxn>
                <a:cxn ang="16200000">
                  <a:pos x="wd2" y="hd2"/>
                </a:cxn>
              </a:cxnLst>
              <a:rect l="0" t="0" r="r" b="b"/>
              <a:pathLst>
                <a:path w="21600" h="21600" extrusionOk="0">
                  <a:moveTo>
                    <a:pt x="0" y="3212"/>
                  </a:moveTo>
                  <a:cubicBezTo>
                    <a:pt x="0" y="17000"/>
                    <a:pt x="0" y="17000"/>
                    <a:pt x="0" y="17000"/>
                  </a:cubicBezTo>
                  <a:cubicBezTo>
                    <a:pt x="10803" y="21600"/>
                    <a:pt x="10803" y="21600"/>
                    <a:pt x="10803" y="21600"/>
                  </a:cubicBezTo>
                  <a:cubicBezTo>
                    <a:pt x="21600" y="17000"/>
                    <a:pt x="21600" y="17000"/>
                    <a:pt x="21600" y="17000"/>
                  </a:cubicBezTo>
                  <a:cubicBezTo>
                    <a:pt x="21600" y="3212"/>
                    <a:pt x="21600" y="3212"/>
                    <a:pt x="21600" y="3212"/>
                  </a:cubicBezTo>
                  <a:cubicBezTo>
                    <a:pt x="17482" y="3212"/>
                    <a:pt x="17482" y="3212"/>
                    <a:pt x="17482" y="3212"/>
                  </a:cubicBezTo>
                  <a:cubicBezTo>
                    <a:pt x="17163" y="1409"/>
                    <a:pt x="14325" y="0"/>
                    <a:pt x="10803" y="0"/>
                  </a:cubicBezTo>
                  <a:cubicBezTo>
                    <a:pt x="7322" y="0"/>
                    <a:pt x="4443" y="1409"/>
                    <a:pt x="4159" y="3212"/>
                  </a:cubicBezTo>
                  <a:cubicBezTo>
                    <a:pt x="0" y="3212"/>
                    <a:pt x="0" y="3212"/>
                    <a:pt x="0" y="3212"/>
                  </a:cubicBezTo>
                  <a:close/>
                  <a:moveTo>
                    <a:pt x="10803" y="502"/>
                  </a:moveTo>
                  <a:cubicBezTo>
                    <a:pt x="14007" y="502"/>
                    <a:pt x="16561" y="1850"/>
                    <a:pt x="16561" y="3508"/>
                  </a:cubicBezTo>
                  <a:cubicBezTo>
                    <a:pt x="16561" y="5190"/>
                    <a:pt x="14007" y="6535"/>
                    <a:pt x="10803" y="6535"/>
                  </a:cubicBezTo>
                  <a:cubicBezTo>
                    <a:pt x="7647" y="6535"/>
                    <a:pt x="5039" y="5190"/>
                    <a:pt x="5039" y="3508"/>
                  </a:cubicBezTo>
                  <a:cubicBezTo>
                    <a:pt x="5039" y="1850"/>
                    <a:pt x="7647" y="502"/>
                    <a:pt x="10803" y="502"/>
                  </a:cubicBezTo>
                  <a:close/>
                </a:path>
              </a:pathLst>
            </a:custGeom>
            <a:solidFill>
              <a:srgbClr val="1EA185"/>
            </a:solidFill>
            <a:ln w="12700" cap="flat">
              <a:noFill/>
              <a:miter lim="400000"/>
            </a:ln>
            <a:effectLst/>
          </p:spPr>
          <p:txBody>
            <a:bodyPr wrap="square" lIns="45719" tIns="45719" rIns="45719" bIns="45719" numCol="1" anchor="ctr">
              <a:noAutofit/>
            </a:bodyPr>
            <a:lstStyle/>
            <a:p>
              <a:pPr algn="l" defTabSz="1828433">
                <a:defRPr sz="7000">
                  <a:solidFill>
                    <a:srgbClr val="445469"/>
                  </a:solidFill>
                  <a:latin typeface="+mn-lt"/>
                  <a:ea typeface="+mn-ea"/>
                  <a:cs typeface="+mn-cs"/>
                  <a:sym typeface="Helvetica"/>
                </a:defRPr>
              </a:pPr>
              <a:endParaRPr/>
            </a:p>
          </p:txBody>
        </p:sp>
        <p:sp>
          <p:nvSpPr>
            <p:cNvPr id="448" name="Rectangle"/>
            <p:cNvSpPr/>
            <p:nvPr/>
          </p:nvSpPr>
          <p:spPr>
            <a:xfrm>
              <a:off x="300945" y="4463328"/>
              <a:ext cx="2465950" cy="62616"/>
            </a:xfrm>
            <a:prstGeom prst="rect">
              <a:avLst/>
            </a:prstGeom>
            <a:solidFill>
              <a:srgbClr val="FFFFFF"/>
            </a:solidFill>
            <a:ln w="12700" cap="flat">
              <a:noFill/>
              <a:miter lim="400000"/>
            </a:ln>
            <a:effectLst/>
          </p:spPr>
          <p:txBody>
            <a:bodyPr wrap="square" lIns="45719" tIns="45719" rIns="45719" bIns="45719" numCol="1" anchor="ctr">
              <a:noAutofit/>
            </a:bodyPr>
            <a:lstStyle/>
            <a:p>
              <a:pPr algn="l" defTabSz="1828433">
                <a:defRPr sz="7000">
                  <a:solidFill>
                    <a:srgbClr val="445469"/>
                  </a:solidFill>
                  <a:latin typeface="+mn-lt"/>
                  <a:ea typeface="+mn-ea"/>
                  <a:cs typeface="+mn-cs"/>
                  <a:sym typeface="Helvetica"/>
                </a:defRPr>
              </a:pPr>
              <a:endParaRPr/>
            </a:p>
          </p:txBody>
        </p:sp>
        <p:sp>
          <p:nvSpPr>
            <p:cNvPr id="449" name="Spiritual…"/>
            <p:cNvSpPr txBox="1"/>
            <p:nvPr/>
          </p:nvSpPr>
          <p:spPr>
            <a:xfrm>
              <a:off x="718726" y="1844523"/>
              <a:ext cx="1682852" cy="2176323"/>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tIns="45719" rIns="45719" bIns="45719" numCol="1" anchor="ctr">
              <a:spAutoFit/>
            </a:bodyPr>
            <a:lstStyle/>
            <a:p>
              <a:pPr defTabSz="1828433">
                <a:defRPr sz="3600">
                  <a:solidFill>
                    <a:srgbClr val="FFFFFF"/>
                  </a:solidFill>
                  <a:latin typeface="Miso"/>
                  <a:ea typeface="Miso"/>
                  <a:cs typeface="Miso"/>
                  <a:sym typeface="Miso"/>
                </a:defRPr>
              </a:pPr>
              <a:r>
                <a:t>Spiritual</a:t>
              </a:r>
            </a:p>
            <a:p>
              <a:pPr defTabSz="1828433">
                <a:defRPr sz="3600">
                  <a:solidFill>
                    <a:srgbClr val="FFFFFF"/>
                  </a:solidFill>
                  <a:latin typeface="Miso"/>
                  <a:ea typeface="Miso"/>
                  <a:cs typeface="Miso"/>
                  <a:sym typeface="Miso"/>
                </a:defRPr>
              </a:pPr>
              <a:r>
                <a:t>Companion</a:t>
              </a:r>
            </a:p>
          </p:txBody>
        </p:sp>
        <p:sp>
          <p:nvSpPr>
            <p:cNvPr id="450" name="01"/>
            <p:cNvSpPr txBox="1"/>
            <p:nvPr/>
          </p:nvSpPr>
          <p:spPr>
            <a:xfrm>
              <a:off x="1318298" y="4412950"/>
              <a:ext cx="484532" cy="1122224"/>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tIns="45719" rIns="45719" bIns="45719" numCol="1" anchor="ctr">
              <a:spAutoFit/>
            </a:bodyPr>
            <a:lstStyle>
              <a:lvl1pPr defTabSz="1828433">
                <a:defRPr sz="3600">
                  <a:solidFill>
                    <a:srgbClr val="FFFFFF"/>
                  </a:solidFill>
                  <a:latin typeface="Miso"/>
                  <a:ea typeface="Miso"/>
                  <a:cs typeface="Miso"/>
                  <a:sym typeface="Miso"/>
                </a:defRPr>
              </a:lvl1pPr>
            </a:lstStyle>
            <a:p>
              <a:r>
                <a:t>01</a:t>
              </a:r>
            </a:p>
          </p:txBody>
        </p:sp>
        <p:sp>
          <p:nvSpPr>
            <p:cNvPr id="451" name="Shape"/>
            <p:cNvSpPr/>
            <p:nvPr/>
          </p:nvSpPr>
          <p:spPr>
            <a:xfrm>
              <a:off x="1084762" y="513889"/>
              <a:ext cx="894080" cy="812801"/>
            </a:xfrm>
            <a:custGeom>
              <a:avLst/>
              <a:gdLst/>
              <a:ahLst/>
              <a:cxnLst>
                <a:cxn ang="0">
                  <a:pos x="wd2" y="hd2"/>
                </a:cxn>
                <a:cxn ang="5400000">
                  <a:pos x="wd2" y="hd2"/>
                </a:cxn>
                <a:cxn ang="10800000">
                  <a:pos x="wd2" y="hd2"/>
                </a:cxn>
                <a:cxn ang="16200000">
                  <a:pos x="wd2" y="hd2"/>
                </a:cxn>
              </a:cxnLst>
              <a:rect l="0" t="0" r="r" b="b"/>
              <a:pathLst>
                <a:path w="21600" h="21600" extrusionOk="0">
                  <a:moveTo>
                    <a:pt x="15709" y="8100"/>
                  </a:moveTo>
                  <a:cubicBezTo>
                    <a:pt x="14896" y="8100"/>
                    <a:pt x="14236" y="8826"/>
                    <a:pt x="14236" y="9720"/>
                  </a:cubicBezTo>
                  <a:cubicBezTo>
                    <a:pt x="14236" y="10615"/>
                    <a:pt x="14896" y="11340"/>
                    <a:pt x="15709" y="11340"/>
                  </a:cubicBezTo>
                  <a:cubicBezTo>
                    <a:pt x="16522" y="11340"/>
                    <a:pt x="17182" y="10615"/>
                    <a:pt x="17182" y="9720"/>
                  </a:cubicBezTo>
                  <a:cubicBezTo>
                    <a:pt x="17182" y="8826"/>
                    <a:pt x="16522" y="8100"/>
                    <a:pt x="15709" y="8100"/>
                  </a:cubicBezTo>
                  <a:moveTo>
                    <a:pt x="10800" y="18360"/>
                  </a:moveTo>
                  <a:cubicBezTo>
                    <a:pt x="9864" y="18360"/>
                    <a:pt x="8922" y="18237"/>
                    <a:pt x="7998" y="17995"/>
                  </a:cubicBezTo>
                  <a:cubicBezTo>
                    <a:pt x="7923" y="17975"/>
                    <a:pt x="7846" y="17965"/>
                    <a:pt x="7770" y="17965"/>
                  </a:cubicBezTo>
                  <a:cubicBezTo>
                    <a:pt x="7646" y="17965"/>
                    <a:pt x="7522" y="17991"/>
                    <a:pt x="7406" y="18043"/>
                  </a:cubicBezTo>
                  <a:lnTo>
                    <a:pt x="3352" y="19826"/>
                  </a:lnTo>
                  <a:lnTo>
                    <a:pt x="4013" y="16735"/>
                  </a:lnTo>
                  <a:cubicBezTo>
                    <a:pt x="4098" y="16339"/>
                    <a:pt x="3972" y="15924"/>
                    <a:pt x="3689" y="15662"/>
                  </a:cubicBezTo>
                  <a:cubicBezTo>
                    <a:pt x="1944" y="14045"/>
                    <a:pt x="982" y="11934"/>
                    <a:pt x="982" y="9720"/>
                  </a:cubicBezTo>
                  <a:cubicBezTo>
                    <a:pt x="982" y="4956"/>
                    <a:pt x="5387" y="1080"/>
                    <a:pt x="10800" y="1080"/>
                  </a:cubicBezTo>
                  <a:cubicBezTo>
                    <a:pt x="16214" y="1080"/>
                    <a:pt x="20618" y="4956"/>
                    <a:pt x="20618" y="9720"/>
                  </a:cubicBezTo>
                  <a:cubicBezTo>
                    <a:pt x="20618" y="14484"/>
                    <a:pt x="16214" y="18360"/>
                    <a:pt x="10800" y="18360"/>
                  </a:cubicBezTo>
                  <a:moveTo>
                    <a:pt x="10800" y="0"/>
                  </a:moveTo>
                  <a:cubicBezTo>
                    <a:pt x="4835" y="0"/>
                    <a:pt x="0" y="4352"/>
                    <a:pt x="0" y="9720"/>
                  </a:cubicBezTo>
                  <a:cubicBezTo>
                    <a:pt x="0" y="12353"/>
                    <a:pt x="1168" y="14738"/>
                    <a:pt x="3057" y="16488"/>
                  </a:cubicBezTo>
                  <a:lnTo>
                    <a:pt x="1964" y="21600"/>
                  </a:lnTo>
                  <a:lnTo>
                    <a:pt x="7770" y="19046"/>
                  </a:lnTo>
                  <a:cubicBezTo>
                    <a:pt x="8732" y="19298"/>
                    <a:pt x="9747" y="19440"/>
                    <a:pt x="10800" y="19440"/>
                  </a:cubicBezTo>
                  <a:cubicBezTo>
                    <a:pt x="16765" y="19440"/>
                    <a:pt x="21600" y="15089"/>
                    <a:pt x="21600" y="9720"/>
                  </a:cubicBezTo>
                  <a:cubicBezTo>
                    <a:pt x="21600" y="4352"/>
                    <a:pt x="16765" y="0"/>
                    <a:pt x="10800" y="0"/>
                  </a:cubicBezTo>
                  <a:moveTo>
                    <a:pt x="10800" y="8100"/>
                  </a:moveTo>
                  <a:cubicBezTo>
                    <a:pt x="9987" y="8100"/>
                    <a:pt x="9327" y="8826"/>
                    <a:pt x="9327" y="9720"/>
                  </a:cubicBezTo>
                  <a:cubicBezTo>
                    <a:pt x="9327" y="10615"/>
                    <a:pt x="9987" y="11340"/>
                    <a:pt x="10800" y="11340"/>
                  </a:cubicBezTo>
                  <a:cubicBezTo>
                    <a:pt x="11613" y="11340"/>
                    <a:pt x="12273" y="10615"/>
                    <a:pt x="12273" y="9720"/>
                  </a:cubicBezTo>
                  <a:cubicBezTo>
                    <a:pt x="12273" y="8826"/>
                    <a:pt x="11613" y="8100"/>
                    <a:pt x="10800" y="8100"/>
                  </a:cubicBezTo>
                  <a:moveTo>
                    <a:pt x="5891" y="8100"/>
                  </a:moveTo>
                  <a:cubicBezTo>
                    <a:pt x="5078" y="8100"/>
                    <a:pt x="4418" y="8826"/>
                    <a:pt x="4418" y="9720"/>
                  </a:cubicBezTo>
                  <a:cubicBezTo>
                    <a:pt x="4418" y="10615"/>
                    <a:pt x="5078" y="11340"/>
                    <a:pt x="5891" y="11340"/>
                  </a:cubicBezTo>
                  <a:cubicBezTo>
                    <a:pt x="6704" y="11340"/>
                    <a:pt x="7364" y="10615"/>
                    <a:pt x="7364" y="9720"/>
                  </a:cubicBezTo>
                  <a:cubicBezTo>
                    <a:pt x="7364" y="8826"/>
                    <a:pt x="6704" y="8100"/>
                    <a:pt x="5891" y="8100"/>
                  </a:cubicBezTo>
                </a:path>
              </a:pathLst>
            </a:custGeom>
            <a:solidFill>
              <a:srgbClr val="4C9E87"/>
            </a:solidFill>
            <a:ln w="12700" cap="flat">
              <a:noFill/>
              <a:miter lim="400000"/>
            </a:ln>
            <a:effectLst/>
          </p:spPr>
          <p:txBody>
            <a:bodyPr wrap="square" lIns="45719" tIns="45719" rIns="45719" bIns="45719" numCol="1" anchor="ctr">
              <a:noAutofit/>
            </a:bodyPr>
            <a:lstStyle/>
            <a:p>
              <a:pPr algn="l" defTabSz="457062">
                <a:defRPr sz="29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grpSp>
      <p:grpSp>
        <p:nvGrpSpPr>
          <p:cNvPr id="458" name="Group"/>
          <p:cNvGrpSpPr/>
          <p:nvPr/>
        </p:nvGrpSpPr>
        <p:grpSpPr>
          <a:xfrm>
            <a:off x="15887281" y="4192071"/>
            <a:ext cx="3063605" cy="5835696"/>
            <a:chOff x="0" y="0"/>
            <a:chExt cx="3063604" cy="5835695"/>
          </a:xfrm>
        </p:grpSpPr>
        <p:sp>
          <p:nvSpPr>
            <p:cNvPr id="453" name="Shape"/>
            <p:cNvSpPr/>
            <p:nvPr/>
          </p:nvSpPr>
          <p:spPr>
            <a:xfrm>
              <a:off x="0" y="0"/>
              <a:ext cx="3063605" cy="5835696"/>
            </a:xfrm>
            <a:custGeom>
              <a:avLst/>
              <a:gdLst/>
              <a:ahLst/>
              <a:cxnLst>
                <a:cxn ang="0">
                  <a:pos x="wd2" y="hd2"/>
                </a:cxn>
                <a:cxn ang="5400000">
                  <a:pos x="wd2" y="hd2"/>
                </a:cxn>
                <a:cxn ang="10800000">
                  <a:pos x="wd2" y="hd2"/>
                </a:cxn>
                <a:cxn ang="16200000">
                  <a:pos x="wd2" y="hd2"/>
                </a:cxn>
              </a:cxnLst>
              <a:rect l="0" t="0" r="r" b="b"/>
              <a:pathLst>
                <a:path w="21600" h="21600" extrusionOk="0">
                  <a:moveTo>
                    <a:pt x="0" y="3216"/>
                  </a:moveTo>
                  <a:cubicBezTo>
                    <a:pt x="0" y="17000"/>
                    <a:pt x="0" y="17000"/>
                    <a:pt x="0" y="17000"/>
                  </a:cubicBezTo>
                  <a:cubicBezTo>
                    <a:pt x="10803" y="21600"/>
                    <a:pt x="10803" y="21600"/>
                    <a:pt x="10803" y="21600"/>
                  </a:cubicBezTo>
                  <a:cubicBezTo>
                    <a:pt x="21600" y="17000"/>
                    <a:pt x="21600" y="17000"/>
                    <a:pt x="21600" y="17000"/>
                  </a:cubicBezTo>
                  <a:cubicBezTo>
                    <a:pt x="21600" y="3216"/>
                    <a:pt x="21600" y="3216"/>
                    <a:pt x="21600" y="3216"/>
                  </a:cubicBezTo>
                  <a:cubicBezTo>
                    <a:pt x="17482" y="3216"/>
                    <a:pt x="17482" y="3216"/>
                    <a:pt x="17482" y="3216"/>
                  </a:cubicBezTo>
                  <a:cubicBezTo>
                    <a:pt x="17157" y="1430"/>
                    <a:pt x="14319" y="0"/>
                    <a:pt x="10803" y="0"/>
                  </a:cubicBezTo>
                  <a:cubicBezTo>
                    <a:pt x="7322" y="0"/>
                    <a:pt x="4437" y="1430"/>
                    <a:pt x="4118" y="3216"/>
                  </a:cubicBezTo>
                  <a:cubicBezTo>
                    <a:pt x="0" y="3216"/>
                    <a:pt x="0" y="3216"/>
                    <a:pt x="0" y="3216"/>
                  </a:cubicBezTo>
                  <a:close/>
                  <a:moveTo>
                    <a:pt x="10803" y="509"/>
                  </a:moveTo>
                  <a:cubicBezTo>
                    <a:pt x="13967" y="509"/>
                    <a:pt x="16561" y="1850"/>
                    <a:pt x="16561" y="3532"/>
                  </a:cubicBezTo>
                  <a:cubicBezTo>
                    <a:pt x="16561" y="5190"/>
                    <a:pt x="13967" y="6535"/>
                    <a:pt x="10803" y="6535"/>
                  </a:cubicBezTo>
                  <a:cubicBezTo>
                    <a:pt x="7640" y="6535"/>
                    <a:pt x="5039" y="5190"/>
                    <a:pt x="5039" y="3532"/>
                  </a:cubicBezTo>
                  <a:cubicBezTo>
                    <a:pt x="5039" y="1850"/>
                    <a:pt x="7640" y="509"/>
                    <a:pt x="10803" y="509"/>
                  </a:cubicBezTo>
                  <a:close/>
                </a:path>
              </a:pathLst>
            </a:custGeom>
            <a:solidFill>
              <a:srgbClr val="BD392F"/>
            </a:solidFill>
            <a:ln w="12700" cap="flat">
              <a:noFill/>
              <a:miter lim="400000"/>
            </a:ln>
            <a:effectLst/>
          </p:spPr>
          <p:txBody>
            <a:bodyPr wrap="square" lIns="45719" tIns="45719" rIns="45719" bIns="45719" numCol="1" anchor="ctr">
              <a:noAutofit/>
            </a:bodyPr>
            <a:lstStyle/>
            <a:p>
              <a:pPr algn="l" defTabSz="1828433">
                <a:defRPr sz="7000">
                  <a:solidFill>
                    <a:srgbClr val="445469"/>
                  </a:solidFill>
                  <a:latin typeface="+mn-lt"/>
                  <a:ea typeface="+mn-ea"/>
                  <a:cs typeface="+mn-cs"/>
                  <a:sym typeface="Helvetica"/>
                </a:defRPr>
              </a:pPr>
              <a:endParaRPr/>
            </a:p>
          </p:txBody>
        </p:sp>
        <p:sp>
          <p:nvSpPr>
            <p:cNvPr id="454" name="Rectangle"/>
            <p:cNvSpPr/>
            <p:nvPr/>
          </p:nvSpPr>
          <p:spPr>
            <a:xfrm>
              <a:off x="298826" y="4433655"/>
              <a:ext cx="2465950" cy="62616"/>
            </a:xfrm>
            <a:prstGeom prst="rect">
              <a:avLst/>
            </a:prstGeom>
            <a:solidFill>
              <a:srgbClr val="FFFFFF"/>
            </a:solidFill>
            <a:ln w="12700" cap="flat">
              <a:noFill/>
              <a:miter lim="400000"/>
            </a:ln>
            <a:effectLst/>
          </p:spPr>
          <p:txBody>
            <a:bodyPr wrap="square" lIns="45719" tIns="45719" rIns="45719" bIns="45719" numCol="1" anchor="ctr">
              <a:noAutofit/>
            </a:bodyPr>
            <a:lstStyle/>
            <a:p>
              <a:pPr algn="l" defTabSz="1828433">
                <a:defRPr sz="7000">
                  <a:solidFill>
                    <a:srgbClr val="445469"/>
                  </a:solidFill>
                  <a:latin typeface="+mn-lt"/>
                  <a:ea typeface="+mn-ea"/>
                  <a:cs typeface="+mn-cs"/>
                  <a:sym typeface="Helvetica"/>
                </a:defRPr>
              </a:pPr>
              <a:endParaRPr/>
            </a:p>
          </p:txBody>
        </p:sp>
        <p:sp>
          <p:nvSpPr>
            <p:cNvPr id="455" name="Social…"/>
            <p:cNvSpPr txBox="1"/>
            <p:nvPr/>
          </p:nvSpPr>
          <p:spPr>
            <a:xfrm>
              <a:off x="789589" y="1814850"/>
              <a:ext cx="1484427" cy="2176323"/>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tIns="45719" rIns="45719" bIns="45719" numCol="1" anchor="ctr">
              <a:spAutoFit/>
            </a:bodyPr>
            <a:lstStyle/>
            <a:p>
              <a:pPr defTabSz="1828433">
                <a:defRPr sz="3600">
                  <a:solidFill>
                    <a:srgbClr val="FFFFFF"/>
                  </a:solidFill>
                  <a:latin typeface="Miso"/>
                  <a:ea typeface="Miso"/>
                  <a:cs typeface="Miso"/>
                  <a:sym typeface="Miso"/>
                </a:defRPr>
              </a:pPr>
              <a:r>
                <a:t>Social</a:t>
              </a:r>
            </a:p>
            <a:p>
              <a:pPr defTabSz="1828433">
                <a:defRPr sz="3600">
                  <a:solidFill>
                    <a:srgbClr val="FFFFFF"/>
                  </a:solidFill>
                  <a:latin typeface="Miso"/>
                  <a:ea typeface="Miso"/>
                  <a:cs typeface="Miso"/>
                  <a:sym typeface="Miso"/>
                </a:defRPr>
              </a:pPr>
              <a:r>
                <a:t>Activities</a:t>
              </a:r>
            </a:p>
          </p:txBody>
        </p:sp>
        <p:sp>
          <p:nvSpPr>
            <p:cNvPr id="456" name="04"/>
            <p:cNvSpPr txBox="1"/>
            <p:nvPr/>
          </p:nvSpPr>
          <p:spPr>
            <a:xfrm>
              <a:off x="1290016" y="4383277"/>
              <a:ext cx="484531" cy="1122224"/>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tIns="45719" rIns="45719" bIns="45719" numCol="1" anchor="ctr">
              <a:spAutoFit/>
            </a:bodyPr>
            <a:lstStyle>
              <a:lvl1pPr defTabSz="1828433">
                <a:defRPr sz="3600">
                  <a:solidFill>
                    <a:srgbClr val="FFFFFF"/>
                  </a:solidFill>
                  <a:latin typeface="Miso"/>
                  <a:ea typeface="Miso"/>
                  <a:cs typeface="Miso"/>
                  <a:sym typeface="Miso"/>
                </a:defRPr>
              </a:lvl1pPr>
            </a:lstStyle>
            <a:p>
              <a:r>
                <a:t>04</a:t>
              </a:r>
            </a:p>
          </p:txBody>
        </p:sp>
        <p:sp>
          <p:nvSpPr>
            <p:cNvPr id="457" name="Shape"/>
            <p:cNvSpPr/>
            <p:nvPr/>
          </p:nvSpPr>
          <p:spPr>
            <a:xfrm>
              <a:off x="1098846" y="534167"/>
              <a:ext cx="738912" cy="812801"/>
            </a:xfrm>
            <a:custGeom>
              <a:avLst/>
              <a:gdLst/>
              <a:ahLst/>
              <a:cxnLst>
                <a:cxn ang="0">
                  <a:pos x="wd2" y="hd2"/>
                </a:cxn>
                <a:cxn ang="5400000">
                  <a:pos x="wd2" y="hd2"/>
                </a:cxn>
                <a:cxn ang="10800000">
                  <a:pos x="wd2" y="hd2"/>
                </a:cxn>
                <a:cxn ang="16200000">
                  <a:pos x="wd2" y="hd2"/>
                </a:cxn>
              </a:cxnLst>
              <a:rect l="0" t="0" r="r" b="b"/>
              <a:pathLst>
                <a:path w="21600" h="21600" extrusionOk="0">
                  <a:moveTo>
                    <a:pt x="20520" y="4979"/>
                  </a:moveTo>
                  <a:lnTo>
                    <a:pt x="7560" y="6792"/>
                  </a:lnTo>
                  <a:lnTo>
                    <a:pt x="7560" y="2876"/>
                  </a:lnTo>
                  <a:lnTo>
                    <a:pt x="20520" y="1063"/>
                  </a:lnTo>
                  <a:cubicBezTo>
                    <a:pt x="20520" y="1063"/>
                    <a:pt x="20520" y="4979"/>
                    <a:pt x="20520" y="4979"/>
                  </a:cubicBezTo>
                  <a:close/>
                  <a:moveTo>
                    <a:pt x="18900" y="17673"/>
                  </a:moveTo>
                  <a:lnTo>
                    <a:pt x="16740" y="17673"/>
                  </a:lnTo>
                  <a:cubicBezTo>
                    <a:pt x="15845" y="17673"/>
                    <a:pt x="15120" y="17014"/>
                    <a:pt x="15120" y="16200"/>
                  </a:cubicBezTo>
                  <a:cubicBezTo>
                    <a:pt x="15120" y="15387"/>
                    <a:pt x="15845" y="14727"/>
                    <a:pt x="16740" y="14727"/>
                  </a:cubicBezTo>
                  <a:lnTo>
                    <a:pt x="18900" y="14727"/>
                  </a:lnTo>
                  <a:cubicBezTo>
                    <a:pt x="19795" y="14727"/>
                    <a:pt x="20520" y="15387"/>
                    <a:pt x="20520" y="16200"/>
                  </a:cubicBezTo>
                  <a:cubicBezTo>
                    <a:pt x="20520" y="17014"/>
                    <a:pt x="19795" y="17673"/>
                    <a:pt x="18900" y="17673"/>
                  </a:cubicBezTo>
                  <a:moveTo>
                    <a:pt x="4860" y="20618"/>
                  </a:moveTo>
                  <a:lnTo>
                    <a:pt x="2700" y="20618"/>
                  </a:lnTo>
                  <a:cubicBezTo>
                    <a:pt x="1805" y="20618"/>
                    <a:pt x="1080" y="19959"/>
                    <a:pt x="1080" y="19146"/>
                  </a:cubicBezTo>
                  <a:cubicBezTo>
                    <a:pt x="1080" y="18332"/>
                    <a:pt x="1805" y="17673"/>
                    <a:pt x="2700" y="17673"/>
                  </a:cubicBezTo>
                  <a:lnTo>
                    <a:pt x="4860" y="17673"/>
                  </a:lnTo>
                  <a:cubicBezTo>
                    <a:pt x="5755" y="17673"/>
                    <a:pt x="6480" y="18332"/>
                    <a:pt x="6480" y="19146"/>
                  </a:cubicBezTo>
                  <a:cubicBezTo>
                    <a:pt x="6480" y="19959"/>
                    <a:pt x="5755" y="20618"/>
                    <a:pt x="4860" y="20618"/>
                  </a:cubicBezTo>
                  <a:moveTo>
                    <a:pt x="21060" y="0"/>
                  </a:moveTo>
                  <a:cubicBezTo>
                    <a:pt x="21031" y="0"/>
                    <a:pt x="21006" y="11"/>
                    <a:pt x="20980" y="15"/>
                  </a:cubicBezTo>
                  <a:lnTo>
                    <a:pt x="20978" y="6"/>
                  </a:lnTo>
                  <a:lnTo>
                    <a:pt x="6938" y="1969"/>
                  </a:lnTo>
                  <a:lnTo>
                    <a:pt x="6940" y="1979"/>
                  </a:lnTo>
                  <a:cubicBezTo>
                    <a:pt x="6681" y="2016"/>
                    <a:pt x="6480" y="2210"/>
                    <a:pt x="6480" y="2455"/>
                  </a:cubicBezTo>
                  <a:lnTo>
                    <a:pt x="6480" y="17193"/>
                  </a:lnTo>
                  <a:cubicBezTo>
                    <a:pt x="6028" y="16882"/>
                    <a:pt x="5471" y="16691"/>
                    <a:pt x="4860" y="16691"/>
                  </a:cubicBezTo>
                  <a:lnTo>
                    <a:pt x="2700" y="16691"/>
                  </a:lnTo>
                  <a:cubicBezTo>
                    <a:pt x="1209" y="16691"/>
                    <a:pt x="0" y="17790"/>
                    <a:pt x="0" y="19146"/>
                  </a:cubicBezTo>
                  <a:cubicBezTo>
                    <a:pt x="0" y="20501"/>
                    <a:pt x="1209" y="21600"/>
                    <a:pt x="2700" y="21600"/>
                  </a:cubicBezTo>
                  <a:lnTo>
                    <a:pt x="4860" y="21600"/>
                  </a:lnTo>
                  <a:cubicBezTo>
                    <a:pt x="6352" y="21600"/>
                    <a:pt x="7560" y="20501"/>
                    <a:pt x="7560" y="19146"/>
                  </a:cubicBezTo>
                  <a:lnTo>
                    <a:pt x="7560" y="7785"/>
                  </a:lnTo>
                  <a:lnTo>
                    <a:pt x="20520" y="5972"/>
                  </a:lnTo>
                  <a:lnTo>
                    <a:pt x="20520" y="14248"/>
                  </a:lnTo>
                  <a:cubicBezTo>
                    <a:pt x="20068" y="13937"/>
                    <a:pt x="19511" y="13745"/>
                    <a:pt x="18900" y="13745"/>
                  </a:cubicBezTo>
                  <a:lnTo>
                    <a:pt x="16740" y="13745"/>
                  </a:lnTo>
                  <a:cubicBezTo>
                    <a:pt x="15249" y="13745"/>
                    <a:pt x="14040" y="14845"/>
                    <a:pt x="14040" y="16200"/>
                  </a:cubicBezTo>
                  <a:cubicBezTo>
                    <a:pt x="14040" y="17556"/>
                    <a:pt x="15249" y="18655"/>
                    <a:pt x="16740" y="18655"/>
                  </a:cubicBezTo>
                  <a:lnTo>
                    <a:pt x="18900" y="18655"/>
                  </a:lnTo>
                  <a:cubicBezTo>
                    <a:pt x="20392" y="18655"/>
                    <a:pt x="21600" y="17556"/>
                    <a:pt x="21600" y="16200"/>
                  </a:cubicBezTo>
                  <a:lnTo>
                    <a:pt x="21600" y="491"/>
                  </a:lnTo>
                  <a:cubicBezTo>
                    <a:pt x="21600" y="220"/>
                    <a:pt x="21358" y="0"/>
                    <a:pt x="21060" y="0"/>
                  </a:cubicBezTo>
                </a:path>
              </a:pathLst>
            </a:custGeom>
            <a:solidFill>
              <a:srgbClr val="AE4336"/>
            </a:solidFill>
            <a:ln w="12700" cap="flat">
              <a:noFill/>
              <a:miter lim="400000"/>
            </a:ln>
            <a:effectLst/>
          </p:spPr>
          <p:txBody>
            <a:bodyPr wrap="square" lIns="45719" tIns="45719" rIns="45719" bIns="45719" numCol="1" anchor="ctr">
              <a:noAutofit/>
            </a:bodyPr>
            <a:lstStyle/>
            <a:p>
              <a:pPr algn="r" defTabSz="457062">
                <a:defRPr sz="29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grpSp>
      <p:sp>
        <p:nvSpPr>
          <p:cNvPr id="2" name="Rectangle 1">
            <a:extLst>
              <a:ext uri="{FF2B5EF4-FFF2-40B4-BE49-F238E27FC236}">
                <a16:creationId xmlns:a16="http://schemas.microsoft.com/office/drawing/2014/main" id="{8D8B27FD-EA0F-3B47-9187-15117A41B0E9}"/>
              </a:ext>
            </a:extLst>
          </p:cNvPr>
          <p:cNvSpPr/>
          <p:nvPr/>
        </p:nvSpPr>
        <p:spPr>
          <a:xfrm>
            <a:off x="6491130" y="11446338"/>
            <a:ext cx="8236680" cy="923330"/>
          </a:xfrm>
          <a:prstGeom prst="rect">
            <a:avLst/>
          </a:prstGeom>
          <a:noFill/>
        </p:spPr>
        <p:txBody>
          <a:bodyPr wrap="square" lIns="91440" tIns="45720" rIns="91440" bIns="45720">
            <a:spAutoFit/>
          </a:bodyPr>
          <a:lstStyle/>
          <a:p>
            <a:pPr algn="ctr"/>
            <a:r>
              <a:rPr lang="en-US" sz="5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***INTENTIONALITY </a:t>
            </a:r>
            <a:endParaRPr lang="en-US"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cSld>
  <p:clrMapOvr>
    <a:masterClrMapping/>
  </p:clrMapOvr>
  <mc:AlternateContent xmlns:mc="http://schemas.openxmlformats.org/markup-compatibility/2006" xmlns:p14="http://schemas.microsoft.com/office/powerpoint/2010/main">
    <mc:Choice Requires="p14">
      <p:transition spd="slow" p14:dur="1200">
        <p14:switch dir="r"/>
      </p:transition>
    </mc:Choice>
    <mc:Fallback xmlns="" xmlns:m="http://schemas.openxmlformats.org/officeDocument/2006/math" xmlns:a14="http://schemas.microsoft.com/office/drawing/2010/main">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5" name="Four Essential Elements"/>
          <p:cNvSpPr txBox="1"/>
          <p:nvPr/>
        </p:nvSpPr>
        <p:spPr>
          <a:xfrm>
            <a:off x="4292275" y="681634"/>
            <a:ext cx="12342480" cy="144655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lvl1pPr defTabSz="1828433">
              <a:defRPr sz="8800">
                <a:solidFill>
                  <a:srgbClr val="445469"/>
                </a:solidFill>
                <a:latin typeface="Miso"/>
                <a:ea typeface="Miso"/>
                <a:cs typeface="Miso"/>
                <a:sym typeface="Miso"/>
              </a:defRPr>
            </a:lvl1pPr>
          </a:lstStyle>
          <a:p>
            <a:r>
              <a:rPr lang="en-US" dirty="0"/>
              <a:t>Outcome and Evidence of Learning</a:t>
            </a:r>
            <a:endParaRPr dirty="0"/>
          </a:p>
        </p:txBody>
      </p:sp>
      <p:sp>
        <p:nvSpPr>
          <p:cNvPr id="436" name="Rectangle"/>
          <p:cNvSpPr/>
          <p:nvPr/>
        </p:nvSpPr>
        <p:spPr>
          <a:xfrm>
            <a:off x="9707563" y="2466084"/>
            <a:ext cx="1553039" cy="91438"/>
          </a:xfrm>
          <a:prstGeom prst="rect">
            <a:avLst/>
          </a:prstGeom>
          <a:solidFill>
            <a:srgbClr val="445469"/>
          </a:solidFill>
          <a:ln w="12700">
            <a:miter lim="400000"/>
          </a:ln>
        </p:spPr>
        <p:txBody>
          <a:bodyPr lIns="45719" rIns="45719" anchor="ctr"/>
          <a:lstStyle/>
          <a:p>
            <a:pPr defTabSz="1828433">
              <a:defRPr sz="3600">
                <a:solidFill>
                  <a:srgbClr val="9BBB5C"/>
                </a:solidFill>
                <a:latin typeface="+mn-lt"/>
                <a:ea typeface="+mn-ea"/>
                <a:cs typeface="+mn-cs"/>
                <a:sym typeface="Helvetica"/>
              </a:defRPr>
            </a:pPr>
            <a:endParaRPr/>
          </a:p>
        </p:txBody>
      </p:sp>
      <p:sp>
        <p:nvSpPr>
          <p:cNvPr id="437" name="Ambassadors Ministry"/>
          <p:cNvSpPr txBox="1"/>
          <p:nvPr/>
        </p:nvSpPr>
        <p:spPr>
          <a:xfrm>
            <a:off x="9038723" y="1833451"/>
            <a:ext cx="2890714" cy="107436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108744" tIns="108744" rIns="108744" bIns="108744">
            <a:spAutoFit/>
          </a:bodyPr>
          <a:lstStyle>
            <a:lvl1pPr defTabSz="1087636">
              <a:lnSpc>
                <a:spcPct val="120000"/>
              </a:lnSpc>
              <a:spcBef>
                <a:spcPts val="700"/>
              </a:spcBef>
              <a:defRPr sz="3000">
                <a:solidFill>
                  <a:srgbClr val="445469"/>
                </a:solidFill>
                <a:latin typeface="Miso"/>
                <a:ea typeface="Miso"/>
                <a:cs typeface="Miso"/>
                <a:sym typeface="Miso"/>
              </a:defRPr>
            </a:lvl1pPr>
          </a:lstStyle>
          <a:p>
            <a:r>
              <a:t>Ambassadors Ministry</a:t>
            </a:r>
          </a:p>
        </p:txBody>
      </p:sp>
      <p:sp>
        <p:nvSpPr>
          <p:cNvPr id="438" name="Rectangle 5"/>
          <p:cNvSpPr/>
          <p:nvPr/>
        </p:nvSpPr>
        <p:spPr>
          <a:xfrm>
            <a:off x="20945707" y="0"/>
            <a:ext cx="3438293" cy="13716000"/>
          </a:xfrm>
          <a:prstGeom prst="rect">
            <a:avLst/>
          </a:prstGeom>
          <a:solidFill>
            <a:srgbClr val="A71500"/>
          </a:solidFill>
          <a:ln w="12700">
            <a:miter lim="400000"/>
          </a:ln>
        </p:spPr>
        <p:txBody>
          <a:bodyPr lIns="71436" tIns="71436" rIns="71436" bIns="71436" anchor="ctr"/>
          <a:lstStyle/>
          <a:p>
            <a:pPr>
              <a:defRPr sz="3000">
                <a:solidFill>
                  <a:srgbClr val="FFFFFF"/>
                </a:solidFill>
              </a:defRPr>
            </a:pPr>
            <a:endParaRPr/>
          </a:p>
        </p:txBody>
      </p:sp>
      <p:pic>
        <p:nvPicPr>
          <p:cNvPr id="439" name="Picture 6" descr="Picture 6"/>
          <p:cNvPicPr>
            <a:picLocks noChangeAspect="1"/>
          </p:cNvPicPr>
          <p:nvPr/>
        </p:nvPicPr>
        <p:blipFill>
          <a:blip r:embed="rId2"/>
          <a:stretch>
            <a:fillRect/>
          </a:stretch>
        </p:blipFill>
        <p:spPr>
          <a:xfrm>
            <a:off x="21255153" y="10414000"/>
            <a:ext cx="2819401" cy="2819400"/>
          </a:xfrm>
          <a:prstGeom prst="rect">
            <a:avLst/>
          </a:prstGeom>
          <a:ln w="12700">
            <a:miter lim="400000"/>
          </a:ln>
        </p:spPr>
      </p:pic>
      <p:pic>
        <p:nvPicPr>
          <p:cNvPr id="440" name="Picture 7" descr="Picture 7"/>
          <p:cNvPicPr>
            <a:picLocks noChangeAspect="1"/>
          </p:cNvPicPr>
          <p:nvPr/>
        </p:nvPicPr>
        <p:blipFill>
          <a:blip r:embed="rId3"/>
          <a:stretch>
            <a:fillRect/>
          </a:stretch>
        </p:blipFill>
        <p:spPr>
          <a:xfrm>
            <a:off x="-201592" y="0"/>
            <a:ext cx="2919453" cy="2623562"/>
          </a:xfrm>
          <a:prstGeom prst="rect">
            <a:avLst/>
          </a:prstGeom>
          <a:ln w="12700">
            <a:miter lim="400000"/>
          </a:ln>
        </p:spPr>
      </p:pic>
      <p:graphicFrame>
        <p:nvGraphicFramePr>
          <p:cNvPr id="2" name="Table 1">
            <a:extLst>
              <a:ext uri="{FF2B5EF4-FFF2-40B4-BE49-F238E27FC236}">
                <a16:creationId xmlns:a16="http://schemas.microsoft.com/office/drawing/2014/main" id="{4F1409AF-7A2F-8E45-8B92-1921C8F87A24}"/>
              </a:ext>
            </a:extLst>
          </p:cNvPr>
          <p:cNvGraphicFramePr>
            <a:graphicFrameLocks noGrp="1"/>
          </p:cNvGraphicFramePr>
          <p:nvPr>
            <p:extLst>
              <p:ext uri="{D42A27DB-BD31-4B8C-83A1-F6EECF244321}">
                <p14:modId xmlns:p14="http://schemas.microsoft.com/office/powerpoint/2010/main" val="2113181457"/>
              </p:ext>
            </p:extLst>
          </p:nvPr>
        </p:nvGraphicFramePr>
        <p:xfrm>
          <a:off x="1429290" y="4338749"/>
          <a:ext cx="17663532" cy="8915400"/>
        </p:xfrm>
        <a:graphic>
          <a:graphicData uri="http://schemas.openxmlformats.org/drawingml/2006/table">
            <a:tbl>
              <a:tblPr/>
              <a:tblGrid>
                <a:gridCol w="5887844">
                  <a:extLst>
                    <a:ext uri="{9D8B030D-6E8A-4147-A177-3AD203B41FA5}">
                      <a16:colId xmlns:a16="http://schemas.microsoft.com/office/drawing/2014/main" val="2455783003"/>
                    </a:ext>
                  </a:extLst>
                </a:gridCol>
                <a:gridCol w="5887844">
                  <a:extLst>
                    <a:ext uri="{9D8B030D-6E8A-4147-A177-3AD203B41FA5}">
                      <a16:colId xmlns:a16="http://schemas.microsoft.com/office/drawing/2014/main" val="1021465627"/>
                    </a:ext>
                  </a:extLst>
                </a:gridCol>
                <a:gridCol w="5887844">
                  <a:extLst>
                    <a:ext uri="{9D8B030D-6E8A-4147-A177-3AD203B41FA5}">
                      <a16:colId xmlns:a16="http://schemas.microsoft.com/office/drawing/2014/main" val="2157128759"/>
                    </a:ext>
                  </a:extLst>
                </a:gridCol>
              </a:tblGrid>
              <a:tr h="853440">
                <a:tc>
                  <a:txBody>
                    <a:bodyPr/>
                    <a:lstStyle/>
                    <a:p>
                      <a:br>
                        <a:rPr lang="en-US" sz="4500" dirty="0">
                          <a:effectLst/>
                          <a:latin typeface="Times" pitchFamily="2" charset="0"/>
                        </a:rPr>
                      </a:br>
                      <a:endParaRPr lang="en-US" sz="4500" dirty="0">
                        <a:effectLst/>
                        <a:latin typeface="Times" pitchFamily="2" charset="0"/>
                      </a:endParaRPr>
                    </a:p>
                  </a:txBody>
                  <a:tcPr marL="47625" marR="47625" marT="0" marB="0">
                    <a:lnL w="4763" cap="flat" cmpd="sng" algn="ctr">
                      <a:solidFill>
                        <a:srgbClr val="231F20"/>
                      </a:solidFill>
                      <a:prstDash val="solid"/>
                      <a:round/>
                      <a:headEnd type="none" w="med" len="med"/>
                      <a:tailEnd type="none" w="med" len="med"/>
                    </a:lnL>
                    <a:lnR w="4763" cap="flat" cmpd="sng" algn="ctr">
                      <a:solidFill>
                        <a:srgbClr val="231F20"/>
                      </a:solidFill>
                      <a:prstDash val="solid"/>
                      <a:round/>
                      <a:headEnd type="none" w="med" len="med"/>
                      <a:tailEnd type="none" w="med" len="med"/>
                    </a:lnR>
                    <a:lnT w="4763" cap="flat" cmpd="sng" algn="ctr">
                      <a:solidFill>
                        <a:srgbClr val="231F20"/>
                      </a:solidFill>
                      <a:prstDash val="solid"/>
                      <a:round/>
                      <a:headEnd type="none" w="med" len="med"/>
                      <a:tailEnd type="none" w="med" len="med"/>
                    </a:lnT>
                    <a:lnB w="4763" cap="flat" cmpd="sng" algn="ctr">
                      <a:solidFill>
                        <a:srgbClr val="231F20"/>
                      </a:solidFill>
                      <a:prstDash val="solid"/>
                      <a:round/>
                      <a:headEnd type="none" w="med" len="med"/>
                      <a:tailEnd type="none" w="med" len="med"/>
                    </a:lnB>
                  </a:tcPr>
                </a:tc>
                <a:tc>
                  <a:txBody>
                    <a:bodyPr/>
                    <a:lstStyle/>
                    <a:p>
                      <a:pPr algn="ctr"/>
                      <a:r>
                        <a:rPr lang="en-US" sz="4500" b="1" dirty="0">
                          <a:solidFill>
                            <a:srgbClr val="231F20"/>
                          </a:solidFill>
                          <a:effectLst/>
                          <a:latin typeface="Miso" pitchFamily="2" charset="0"/>
                        </a:rPr>
                        <a:t>Outcomes</a:t>
                      </a:r>
                      <a:endParaRPr lang="en-US" sz="4500" dirty="0">
                        <a:solidFill>
                          <a:srgbClr val="231F20"/>
                        </a:solidFill>
                        <a:effectLst/>
                        <a:latin typeface="Miso" pitchFamily="2" charset="0"/>
                      </a:endParaRPr>
                    </a:p>
                  </a:txBody>
                  <a:tcPr marL="47625" marR="47625" marT="0" marB="0">
                    <a:lnL w="4763" cap="flat" cmpd="sng" algn="ctr">
                      <a:solidFill>
                        <a:srgbClr val="231F20"/>
                      </a:solidFill>
                      <a:prstDash val="solid"/>
                      <a:round/>
                      <a:headEnd type="none" w="med" len="med"/>
                      <a:tailEnd type="none" w="med" len="med"/>
                    </a:lnL>
                    <a:lnR w="4763" cap="flat" cmpd="sng" algn="ctr">
                      <a:solidFill>
                        <a:srgbClr val="231F20"/>
                      </a:solidFill>
                      <a:prstDash val="solid"/>
                      <a:round/>
                      <a:headEnd type="none" w="med" len="med"/>
                      <a:tailEnd type="none" w="med" len="med"/>
                    </a:lnR>
                    <a:lnT w="4763" cap="flat" cmpd="sng" algn="ctr">
                      <a:solidFill>
                        <a:srgbClr val="231F20"/>
                      </a:solidFill>
                      <a:prstDash val="solid"/>
                      <a:round/>
                      <a:headEnd type="none" w="med" len="med"/>
                      <a:tailEnd type="none" w="med" len="med"/>
                    </a:lnT>
                    <a:lnB w="4763" cap="flat" cmpd="sng" algn="ctr">
                      <a:solidFill>
                        <a:srgbClr val="231F20"/>
                      </a:solidFill>
                      <a:prstDash val="solid"/>
                      <a:round/>
                      <a:headEnd type="none" w="med" len="med"/>
                      <a:tailEnd type="none" w="med" len="med"/>
                    </a:lnB>
                  </a:tcPr>
                </a:tc>
                <a:tc>
                  <a:txBody>
                    <a:bodyPr/>
                    <a:lstStyle/>
                    <a:p>
                      <a:r>
                        <a:rPr lang="en-US" sz="4500" b="1" dirty="0">
                          <a:solidFill>
                            <a:srgbClr val="231F20"/>
                          </a:solidFill>
                          <a:effectLst/>
                          <a:latin typeface="Miso" pitchFamily="2" charset="0"/>
                        </a:rPr>
                        <a:t>Evidence of learning</a:t>
                      </a:r>
                      <a:endParaRPr lang="en-US" sz="4500" dirty="0">
                        <a:solidFill>
                          <a:srgbClr val="231F20"/>
                        </a:solidFill>
                        <a:effectLst/>
                        <a:latin typeface="Miso" pitchFamily="2" charset="0"/>
                      </a:endParaRPr>
                    </a:p>
                  </a:txBody>
                  <a:tcPr marL="47625" marR="47625" marT="0" marB="0">
                    <a:lnL w="4763" cap="flat" cmpd="sng" algn="ctr">
                      <a:solidFill>
                        <a:srgbClr val="231F20"/>
                      </a:solidFill>
                      <a:prstDash val="solid"/>
                      <a:round/>
                      <a:headEnd type="none" w="med" len="med"/>
                      <a:tailEnd type="none" w="med" len="med"/>
                    </a:lnL>
                    <a:lnR w="4763" cap="flat" cmpd="sng" algn="ctr">
                      <a:solidFill>
                        <a:srgbClr val="231F20"/>
                      </a:solidFill>
                      <a:prstDash val="solid"/>
                      <a:round/>
                      <a:headEnd type="none" w="med" len="med"/>
                      <a:tailEnd type="none" w="med" len="med"/>
                    </a:lnR>
                    <a:lnT w="4763" cap="flat" cmpd="sng" algn="ctr">
                      <a:solidFill>
                        <a:srgbClr val="231F20"/>
                      </a:solidFill>
                      <a:prstDash val="solid"/>
                      <a:round/>
                      <a:headEnd type="none" w="med" len="med"/>
                      <a:tailEnd type="none" w="med" len="med"/>
                    </a:lnT>
                    <a:lnB w="4763" cap="flat" cmpd="sng" algn="ctr">
                      <a:solidFill>
                        <a:srgbClr val="231F20"/>
                      </a:solidFill>
                      <a:prstDash val="solid"/>
                      <a:round/>
                      <a:headEnd type="none" w="med" len="med"/>
                      <a:tailEnd type="none" w="med" len="med"/>
                    </a:lnB>
                  </a:tcPr>
                </a:tc>
                <a:extLst>
                  <a:ext uri="{0D108BD9-81ED-4DB2-BD59-A6C34878D82A}">
                    <a16:rowId xmlns:a16="http://schemas.microsoft.com/office/drawing/2014/main" val="1129188187"/>
                  </a:ext>
                </a:extLst>
              </a:tr>
              <a:tr h="1280160">
                <a:tc>
                  <a:txBody>
                    <a:bodyPr/>
                    <a:lstStyle/>
                    <a:p>
                      <a:r>
                        <a:rPr lang="en-US" sz="4500" b="1" dirty="0">
                          <a:solidFill>
                            <a:srgbClr val="231F20"/>
                          </a:solidFill>
                          <a:effectLst/>
                          <a:latin typeface="Miso" pitchFamily="2" charset="0"/>
                        </a:rPr>
                        <a:t>Head</a:t>
                      </a:r>
                      <a:endParaRPr lang="en-US" sz="4500" dirty="0">
                        <a:solidFill>
                          <a:srgbClr val="231F20"/>
                        </a:solidFill>
                        <a:effectLst/>
                        <a:latin typeface="Miso" pitchFamily="2" charset="0"/>
                      </a:endParaRPr>
                    </a:p>
                    <a:p>
                      <a:r>
                        <a:rPr lang="en-US" sz="4500" b="0" dirty="0">
                          <a:solidFill>
                            <a:srgbClr val="231F20"/>
                          </a:solidFill>
                          <a:effectLst/>
                          <a:latin typeface="Miso Light" pitchFamily="2" charset="0"/>
                        </a:rPr>
                        <a:t>Participants will...</a:t>
                      </a:r>
                    </a:p>
                    <a:p>
                      <a:endParaRPr lang="en-US" sz="4500" b="0" dirty="0">
                        <a:solidFill>
                          <a:srgbClr val="231F20"/>
                        </a:solidFill>
                        <a:effectLst/>
                        <a:latin typeface="Miso Light" pitchFamily="2" charset="0"/>
                      </a:endParaRPr>
                    </a:p>
                  </a:txBody>
                  <a:tcPr marL="47625" marR="47625" marT="0" marB="0">
                    <a:lnL w="4763" cap="flat" cmpd="sng" algn="ctr">
                      <a:solidFill>
                        <a:srgbClr val="231F20"/>
                      </a:solidFill>
                      <a:prstDash val="solid"/>
                      <a:round/>
                      <a:headEnd type="none" w="med" len="med"/>
                      <a:tailEnd type="none" w="med" len="med"/>
                    </a:lnL>
                    <a:lnR w="4763" cap="flat" cmpd="sng" algn="ctr">
                      <a:solidFill>
                        <a:srgbClr val="231F20"/>
                      </a:solidFill>
                      <a:prstDash val="solid"/>
                      <a:round/>
                      <a:headEnd type="none" w="med" len="med"/>
                      <a:tailEnd type="none" w="med" len="med"/>
                    </a:lnR>
                    <a:lnT w="4763" cap="flat" cmpd="sng" algn="ctr">
                      <a:solidFill>
                        <a:srgbClr val="231F20"/>
                      </a:solidFill>
                      <a:prstDash val="solid"/>
                      <a:round/>
                      <a:headEnd type="none" w="med" len="med"/>
                      <a:tailEnd type="none" w="med" len="med"/>
                    </a:lnT>
                    <a:lnB w="4763" cap="flat" cmpd="sng" algn="ctr">
                      <a:solidFill>
                        <a:srgbClr val="231F20"/>
                      </a:solidFill>
                      <a:prstDash val="solid"/>
                      <a:round/>
                      <a:headEnd type="none" w="med" len="med"/>
                      <a:tailEnd type="none" w="med" len="med"/>
                    </a:lnB>
                  </a:tcPr>
                </a:tc>
                <a:tc>
                  <a:txBody>
                    <a:bodyPr/>
                    <a:lstStyle/>
                    <a:p>
                      <a:pPr algn="just"/>
                      <a:endParaRPr lang="en-US" sz="4500" dirty="0">
                        <a:solidFill>
                          <a:srgbClr val="231F20"/>
                        </a:solidFill>
                        <a:effectLst/>
                        <a:latin typeface="Miso Light" pitchFamily="2" charset="0"/>
                      </a:endParaRPr>
                    </a:p>
                  </a:txBody>
                  <a:tcPr marL="47625" marR="47625" marT="0" marB="0">
                    <a:lnL w="4763" cap="flat" cmpd="sng" algn="ctr">
                      <a:solidFill>
                        <a:srgbClr val="231F20"/>
                      </a:solidFill>
                      <a:prstDash val="solid"/>
                      <a:round/>
                      <a:headEnd type="none" w="med" len="med"/>
                      <a:tailEnd type="none" w="med" len="med"/>
                    </a:lnL>
                    <a:lnR w="4763" cap="flat" cmpd="sng" algn="ctr">
                      <a:solidFill>
                        <a:srgbClr val="231F20"/>
                      </a:solidFill>
                      <a:prstDash val="solid"/>
                      <a:round/>
                      <a:headEnd type="none" w="med" len="med"/>
                      <a:tailEnd type="none" w="med" len="med"/>
                    </a:lnR>
                    <a:lnT w="4763" cap="flat" cmpd="sng" algn="ctr">
                      <a:solidFill>
                        <a:srgbClr val="231F20"/>
                      </a:solidFill>
                      <a:prstDash val="solid"/>
                      <a:round/>
                      <a:headEnd type="none" w="med" len="med"/>
                      <a:tailEnd type="none" w="med" len="med"/>
                    </a:lnT>
                    <a:lnB w="4763" cap="flat" cmpd="sng" algn="ctr">
                      <a:solidFill>
                        <a:srgbClr val="231F20"/>
                      </a:solidFill>
                      <a:prstDash val="solid"/>
                      <a:round/>
                      <a:headEnd type="none" w="med" len="med"/>
                      <a:tailEnd type="none" w="med" len="med"/>
                    </a:lnB>
                  </a:tcPr>
                </a:tc>
                <a:tc>
                  <a:txBody>
                    <a:bodyPr/>
                    <a:lstStyle/>
                    <a:p>
                      <a:endParaRPr lang="en-US" sz="4500">
                        <a:solidFill>
                          <a:srgbClr val="231F20"/>
                        </a:solidFill>
                        <a:effectLst/>
                        <a:latin typeface="Miso Light" pitchFamily="2" charset="0"/>
                      </a:endParaRPr>
                    </a:p>
                  </a:txBody>
                  <a:tcPr marL="47625" marR="47625" marT="0" marB="0">
                    <a:lnL w="4763" cap="flat" cmpd="sng" algn="ctr">
                      <a:solidFill>
                        <a:srgbClr val="231F20"/>
                      </a:solidFill>
                      <a:prstDash val="solid"/>
                      <a:round/>
                      <a:headEnd type="none" w="med" len="med"/>
                      <a:tailEnd type="none" w="med" len="med"/>
                    </a:lnL>
                    <a:lnR w="4763" cap="flat" cmpd="sng" algn="ctr">
                      <a:solidFill>
                        <a:srgbClr val="231F20"/>
                      </a:solidFill>
                      <a:prstDash val="solid"/>
                      <a:round/>
                      <a:headEnd type="none" w="med" len="med"/>
                      <a:tailEnd type="none" w="med" len="med"/>
                    </a:lnR>
                    <a:lnT w="4763" cap="flat" cmpd="sng" algn="ctr">
                      <a:solidFill>
                        <a:srgbClr val="231F20"/>
                      </a:solidFill>
                      <a:prstDash val="solid"/>
                      <a:round/>
                      <a:headEnd type="none" w="med" len="med"/>
                      <a:tailEnd type="none" w="med" len="med"/>
                    </a:lnT>
                    <a:lnB w="4763" cap="flat" cmpd="sng" algn="ctr">
                      <a:solidFill>
                        <a:srgbClr val="231F20"/>
                      </a:solidFill>
                      <a:prstDash val="solid"/>
                      <a:round/>
                      <a:headEnd type="none" w="med" len="med"/>
                      <a:tailEnd type="none" w="med" len="med"/>
                    </a:lnB>
                  </a:tcPr>
                </a:tc>
                <a:extLst>
                  <a:ext uri="{0D108BD9-81ED-4DB2-BD59-A6C34878D82A}">
                    <a16:rowId xmlns:a16="http://schemas.microsoft.com/office/drawing/2014/main" val="1019126445"/>
                  </a:ext>
                </a:extLst>
              </a:tr>
              <a:tr h="1280160">
                <a:tc>
                  <a:txBody>
                    <a:bodyPr/>
                    <a:lstStyle/>
                    <a:p>
                      <a:r>
                        <a:rPr lang="en-US" sz="4500" b="1" dirty="0">
                          <a:solidFill>
                            <a:srgbClr val="231F20"/>
                          </a:solidFill>
                          <a:effectLst/>
                          <a:latin typeface="Miso" pitchFamily="2" charset="0"/>
                        </a:rPr>
                        <a:t>Hands </a:t>
                      </a:r>
                    </a:p>
                    <a:p>
                      <a:r>
                        <a:rPr lang="en-US" sz="4500" b="0" dirty="0">
                          <a:solidFill>
                            <a:srgbClr val="231F20"/>
                          </a:solidFill>
                          <a:effectLst/>
                          <a:latin typeface="Miso Light" pitchFamily="2" charset="0"/>
                        </a:rPr>
                        <a:t>Participants will be able to...</a:t>
                      </a:r>
                    </a:p>
                    <a:p>
                      <a:endParaRPr lang="en-US" sz="4500" b="0" dirty="0">
                        <a:solidFill>
                          <a:srgbClr val="231F20"/>
                        </a:solidFill>
                        <a:effectLst/>
                        <a:latin typeface="Miso Light" pitchFamily="2" charset="0"/>
                      </a:endParaRPr>
                    </a:p>
                  </a:txBody>
                  <a:tcPr marL="47625" marR="47625" marT="0" marB="0">
                    <a:lnL w="4763" cap="flat" cmpd="sng" algn="ctr">
                      <a:solidFill>
                        <a:srgbClr val="231F20"/>
                      </a:solidFill>
                      <a:prstDash val="solid"/>
                      <a:round/>
                      <a:headEnd type="none" w="med" len="med"/>
                      <a:tailEnd type="none" w="med" len="med"/>
                    </a:lnL>
                    <a:lnR w="4763" cap="flat" cmpd="sng" algn="ctr">
                      <a:solidFill>
                        <a:srgbClr val="231F20"/>
                      </a:solidFill>
                      <a:prstDash val="solid"/>
                      <a:round/>
                      <a:headEnd type="none" w="med" len="med"/>
                      <a:tailEnd type="none" w="med" len="med"/>
                    </a:lnR>
                    <a:lnT w="4763" cap="flat" cmpd="sng" algn="ctr">
                      <a:solidFill>
                        <a:srgbClr val="231F20"/>
                      </a:solidFill>
                      <a:prstDash val="solid"/>
                      <a:round/>
                      <a:headEnd type="none" w="med" len="med"/>
                      <a:tailEnd type="none" w="med" len="med"/>
                    </a:lnT>
                    <a:lnB w="4763" cap="flat" cmpd="sng" algn="ctr">
                      <a:solidFill>
                        <a:srgbClr val="231F20"/>
                      </a:solidFill>
                      <a:prstDash val="solid"/>
                      <a:round/>
                      <a:headEnd type="none" w="med" len="med"/>
                      <a:tailEnd type="none" w="med" len="med"/>
                    </a:lnB>
                  </a:tcPr>
                </a:tc>
                <a:tc>
                  <a:txBody>
                    <a:bodyPr/>
                    <a:lstStyle/>
                    <a:p>
                      <a:endParaRPr lang="en-US" sz="4500" dirty="0">
                        <a:solidFill>
                          <a:srgbClr val="231F20"/>
                        </a:solidFill>
                        <a:effectLst/>
                        <a:latin typeface="Miso Light" pitchFamily="2" charset="0"/>
                      </a:endParaRPr>
                    </a:p>
                  </a:txBody>
                  <a:tcPr marL="47625" marR="47625" marT="0" marB="0">
                    <a:lnL w="4763" cap="flat" cmpd="sng" algn="ctr">
                      <a:solidFill>
                        <a:srgbClr val="231F20"/>
                      </a:solidFill>
                      <a:prstDash val="solid"/>
                      <a:round/>
                      <a:headEnd type="none" w="med" len="med"/>
                      <a:tailEnd type="none" w="med" len="med"/>
                    </a:lnL>
                    <a:lnR w="4763" cap="flat" cmpd="sng" algn="ctr">
                      <a:solidFill>
                        <a:srgbClr val="231F20"/>
                      </a:solidFill>
                      <a:prstDash val="solid"/>
                      <a:round/>
                      <a:headEnd type="none" w="med" len="med"/>
                      <a:tailEnd type="none" w="med" len="med"/>
                    </a:lnR>
                    <a:lnT w="4763" cap="flat" cmpd="sng" algn="ctr">
                      <a:solidFill>
                        <a:srgbClr val="231F20"/>
                      </a:solidFill>
                      <a:prstDash val="solid"/>
                      <a:round/>
                      <a:headEnd type="none" w="med" len="med"/>
                      <a:tailEnd type="none" w="med" len="med"/>
                    </a:lnT>
                    <a:lnB w="4763" cap="flat" cmpd="sng" algn="ctr">
                      <a:solidFill>
                        <a:srgbClr val="231F20"/>
                      </a:solidFill>
                      <a:prstDash val="solid"/>
                      <a:round/>
                      <a:headEnd type="none" w="med" len="med"/>
                      <a:tailEnd type="none" w="med" len="med"/>
                    </a:lnB>
                  </a:tcPr>
                </a:tc>
                <a:tc>
                  <a:txBody>
                    <a:bodyPr/>
                    <a:lstStyle/>
                    <a:p>
                      <a:pPr algn="just"/>
                      <a:endParaRPr lang="en-US" sz="4500" dirty="0">
                        <a:solidFill>
                          <a:srgbClr val="231F20"/>
                        </a:solidFill>
                        <a:effectLst/>
                        <a:latin typeface="Miso Light" pitchFamily="2" charset="0"/>
                      </a:endParaRPr>
                    </a:p>
                  </a:txBody>
                  <a:tcPr marL="47625" marR="47625" marT="0" marB="0">
                    <a:lnL w="4763" cap="flat" cmpd="sng" algn="ctr">
                      <a:solidFill>
                        <a:srgbClr val="231F20"/>
                      </a:solidFill>
                      <a:prstDash val="solid"/>
                      <a:round/>
                      <a:headEnd type="none" w="med" len="med"/>
                      <a:tailEnd type="none" w="med" len="med"/>
                    </a:lnL>
                    <a:lnR w="4763" cap="flat" cmpd="sng" algn="ctr">
                      <a:solidFill>
                        <a:srgbClr val="231F20"/>
                      </a:solidFill>
                      <a:prstDash val="solid"/>
                      <a:round/>
                      <a:headEnd type="none" w="med" len="med"/>
                      <a:tailEnd type="none" w="med" len="med"/>
                    </a:lnR>
                    <a:lnT w="4763" cap="flat" cmpd="sng" algn="ctr">
                      <a:solidFill>
                        <a:srgbClr val="231F20"/>
                      </a:solidFill>
                      <a:prstDash val="solid"/>
                      <a:round/>
                      <a:headEnd type="none" w="med" len="med"/>
                      <a:tailEnd type="none" w="med" len="med"/>
                    </a:lnT>
                    <a:lnB w="4763" cap="flat" cmpd="sng" algn="ctr">
                      <a:solidFill>
                        <a:srgbClr val="231F20"/>
                      </a:solidFill>
                      <a:prstDash val="solid"/>
                      <a:round/>
                      <a:headEnd type="none" w="med" len="med"/>
                      <a:tailEnd type="none" w="med" len="med"/>
                    </a:lnB>
                  </a:tcPr>
                </a:tc>
                <a:extLst>
                  <a:ext uri="{0D108BD9-81ED-4DB2-BD59-A6C34878D82A}">
                    <a16:rowId xmlns:a16="http://schemas.microsoft.com/office/drawing/2014/main" val="2787131653"/>
                  </a:ext>
                </a:extLst>
              </a:tr>
              <a:tr h="1280160">
                <a:tc>
                  <a:txBody>
                    <a:bodyPr/>
                    <a:lstStyle/>
                    <a:p>
                      <a:r>
                        <a:rPr lang="en-US" sz="4500" b="1" dirty="0">
                          <a:solidFill>
                            <a:srgbClr val="231F20"/>
                          </a:solidFill>
                          <a:effectLst/>
                          <a:latin typeface="Miso" pitchFamily="2" charset="0"/>
                        </a:rPr>
                        <a:t>Heart  </a:t>
                      </a:r>
                    </a:p>
                    <a:p>
                      <a:r>
                        <a:rPr lang="en-US" sz="4500" b="0" dirty="0">
                          <a:solidFill>
                            <a:srgbClr val="231F20"/>
                          </a:solidFill>
                          <a:effectLst/>
                          <a:latin typeface="Miso Light" pitchFamily="2" charset="0"/>
                        </a:rPr>
                        <a:t>Participants will be able to...</a:t>
                      </a:r>
                    </a:p>
                    <a:p>
                      <a:endParaRPr lang="en-US" sz="4500" b="0" dirty="0">
                        <a:solidFill>
                          <a:srgbClr val="231F20"/>
                        </a:solidFill>
                        <a:effectLst/>
                        <a:latin typeface="Miso Light" pitchFamily="2" charset="0"/>
                      </a:endParaRPr>
                    </a:p>
                  </a:txBody>
                  <a:tcPr marL="47625" marR="47625" marT="0" marB="0">
                    <a:lnL w="4763" cap="flat" cmpd="sng" algn="ctr">
                      <a:solidFill>
                        <a:srgbClr val="231F20"/>
                      </a:solidFill>
                      <a:prstDash val="solid"/>
                      <a:round/>
                      <a:headEnd type="none" w="med" len="med"/>
                      <a:tailEnd type="none" w="med" len="med"/>
                    </a:lnL>
                    <a:lnR w="4763" cap="flat" cmpd="sng" algn="ctr">
                      <a:solidFill>
                        <a:srgbClr val="231F20"/>
                      </a:solidFill>
                      <a:prstDash val="solid"/>
                      <a:round/>
                      <a:headEnd type="none" w="med" len="med"/>
                      <a:tailEnd type="none" w="med" len="med"/>
                    </a:lnR>
                    <a:lnT w="4763" cap="flat" cmpd="sng" algn="ctr">
                      <a:solidFill>
                        <a:srgbClr val="231F20"/>
                      </a:solidFill>
                      <a:prstDash val="solid"/>
                      <a:round/>
                      <a:headEnd type="none" w="med" len="med"/>
                      <a:tailEnd type="none" w="med" len="med"/>
                    </a:lnT>
                    <a:lnB w="4763" cap="flat" cmpd="sng" algn="ctr">
                      <a:solidFill>
                        <a:srgbClr val="231F20"/>
                      </a:solidFill>
                      <a:prstDash val="solid"/>
                      <a:round/>
                      <a:headEnd type="none" w="med" len="med"/>
                      <a:tailEnd type="none" w="med" len="med"/>
                    </a:lnB>
                  </a:tcPr>
                </a:tc>
                <a:tc>
                  <a:txBody>
                    <a:bodyPr/>
                    <a:lstStyle/>
                    <a:p>
                      <a:endParaRPr lang="en-US" sz="4500" dirty="0">
                        <a:solidFill>
                          <a:srgbClr val="231F20"/>
                        </a:solidFill>
                        <a:effectLst/>
                        <a:latin typeface="Miso Light" pitchFamily="2" charset="0"/>
                      </a:endParaRPr>
                    </a:p>
                  </a:txBody>
                  <a:tcPr marL="47625" marR="47625" marT="0" marB="0">
                    <a:lnL w="4763" cap="flat" cmpd="sng" algn="ctr">
                      <a:solidFill>
                        <a:srgbClr val="231F20"/>
                      </a:solidFill>
                      <a:prstDash val="solid"/>
                      <a:round/>
                      <a:headEnd type="none" w="med" len="med"/>
                      <a:tailEnd type="none" w="med" len="med"/>
                    </a:lnL>
                    <a:lnR w="4763" cap="flat" cmpd="sng" algn="ctr">
                      <a:solidFill>
                        <a:srgbClr val="231F20"/>
                      </a:solidFill>
                      <a:prstDash val="solid"/>
                      <a:round/>
                      <a:headEnd type="none" w="med" len="med"/>
                      <a:tailEnd type="none" w="med" len="med"/>
                    </a:lnR>
                    <a:lnT w="4763" cap="flat" cmpd="sng" algn="ctr">
                      <a:solidFill>
                        <a:srgbClr val="231F20"/>
                      </a:solidFill>
                      <a:prstDash val="solid"/>
                      <a:round/>
                      <a:headEnd type="none" w="med" len="med"/>
                      <a:tailEnd type="none" w="med" len="med"/>
                    </a:lnT>
                    <a:lnB w="4763" cap="flat" cmpd="sng" algn="ctr">
                      <a:solidFill>
                        <a:srgbClr val="231F20"/>
                      </a:solidFill>
                      <a:prstDash val="solid"/>
                      <a:round/>
                      <a:headEnd type="none" w="med" len="med"/>
                      <a:tailEnd type="none" w="med" len="med"/>
                    </a:lnB>
                  </a:tcPr>
                </a:tc>
                <a:tc>
                  <a:txBody>
                    <a:bodyPr/>
                    <a:lstStyle/>
                    <a:p>
                      <a:endParaRPr lang="en-US" sz="4500" dirty="0">
                        <a:solidFill>
                          <a:srgbClr val="231F20"/>
                        </a:solidFill>
                        <a:effectLst/>
                        <a:latin typeface="Miso Light" pitchFamily="2" charset="0"/>
                      </a:endParaRPr>
                    </a:p>
                  </a:txBody>
                  <a:tcPr marL="47625" marR="47625" marT="0" marB="0">
                    <a:lnL w="4763" cap="flat" cmpd="sng" algn="ctr">
                      <a:solidFill>
                        <a:srgbClr val="231F20"/>
                      </a:solidFill>
                      <a:prstDash val="solid"/>
                      <a:round/>
                      <a:headEnd type="none" w="med" len="med"/>
                      <a:tailEnd type="none" w="med" len="med"/>
                    </a:lnL>
                    <a:lnR w="4763" cap="flat" cmpd="sng" algn="ctr">
                      <a:solidFill>
                        <a:srgbClr val="231F20"/>
                      </a:solidFill>
                      <a:prstDash val="solid"/>
                      <a:round/>
                      <a:headEnd type="none" w="med" len="med"/>
                      <a:tailEnd type="none" w="med" len="med"/>
                    </a:lnR>
                    <a:lnT w="4763" cap="flat" cmpd="sng" algn="ctr">
                      <a:solidFill>
                        <a:srgbClr val="231F20"/>
                      </a:solidFill>
                      <a:prstDash val="solid"/>
                      <a:round/>
                      <a:headEnd type="none" w="med" len="med"/>
                      <a:tailEnd type="none" w="med" len="med"/>
                    </a:lnT>
                    <a:lnB w="4763" cap="flat" cmpd="sng" algn="ctr">
                      <a:solidFill>
                        <a:srgbClr val="231F20"/>
                      </a:solidFill>
                      <a:prstDash val="solid"/>
                      <a:round/>
                      <a:headEnd type="none" w="med" len="med"/>
                      <a:tailEnd type="none" w="med" len="med"/>
                    </a:lnB>
                  </a:tcPr>
                </a:tc>
                <a:extLst>
                  <a:ext uri="{0D108BD9-81ED-4DB2-BD59-A6C34878D82A}">
                    <a16:rowId xmlns:a16="http://schemas.microsoft.com/office/drawing/2014/main" val="3552944171"/>
                  </a:ext>
                </a:extLst>
              </a:tr>
            </a:tbl>
          </a:graphicData>
        </a:graphic>
      </p:graphicFrame>
      <p:sp>
        <p:nvSpPr>
          <p:cNvPr id="3" name="Rectangle 1">
            <a:extLst>
              <a:ext uri="{FF2B5EF4-FFF2-40B4-BE49-F238E27FC236}">
                <a16:creationId xmlns:a16="http://schemas.microsoft.com/office/drawing/2014/main" id="{7CE53059-FDE2-1B40-8CC9-440DBB65F094}"/>
              </a:ext>
            </a:extLst>
          </p:cNvPr>
          <p:cNvSpPr>
            <a:spLocks noChangeArrowheads="1"/>
          </p:cNvSpPr>
          <p:nvPr/>
        </p:nvSpPr>
        <p:spPr bwMode="auto">
          <a:xfrm>
            <a:off x="1970600" y="6101948"/>
            <a:ext cx="19637510" cy="4770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700" b="0" i="0" u="none" strike="noStrike" cap="none" normalizeH="0" baseline="0">
                <a:ln>
                  <a:noFill/>
                </a:ln>
                <a:solidFill>
                  <a:schemeClr val="tx1"/>
                </a:solidFill>
                <a:effectLst/>
                <a:latin typeface="Times" pitchFamily="2"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256077919"/>
      </p:ext>
    </p:extLst>
  </p:cSld>
  <p:clrMapOvr>
    <a:masterClrMapping/>
  </p:clrMapOvr>
  <mc:AlternateContent xmlns:mc="http://schemas.openxmlformats.org/markup-compatibility/2006" xmlns:p14="http://schemas.microsoft.com/office/powerpoint/2010/main">
    <mc:Choice Requires="p14">
      <p:transition spd="slow" p14:dur="1200">
        <p14:switch dir="r"/>
      </p:transition>
    </mc:Choice>
    <mc:Fallback xmlns="" xmlns:m="http://schemas.openxmlformats.org/officeDocument/2006/math" xmlns:a14="http://schemas.microsoft.com/office/drawing/2010/main">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 name="Four Essential Elements"/>
          <p:cNvSpPr txBox="1"/>
          <p:nvPr/>
        </p:nvSpPr>
        <p:spPr>
          <a:xfrm>
            <a:off x="4878178" y="377419"/>
            <a:ext cx="11170685" cy="144655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lvl1pPr defTabSz="1828433">
              <a:defRPr sz="8800">
                <a:solidFill>
                  <a:srgbClr val="445469"/>
                </a:solidFill>
                <a:latin typeface="Miso"/>
                <a:ea typeface="Miso"/>
                <a:cs typeface="Miso"/>
                <a:sym typeface="Miso"/>
              </a:defRPr>
            </a:lvl1pPr>
          </a:lstStyle>
          <a:p>
            <a:r>
              <a:rPr lang="en-US" dirty="0"/>
              <a:t>PURPOSE OF MODULE 6</a:t>
            </a:r>
            <a:endParaRPr dirty="0"/>
          </a:p>
        </p:txBody>
      </p:sp>
      <p:sp>
        <p:nvSpPr>
          <p:cNvPr id="463" name="Rectangle 5"/>
          <p:cNvSpPr/>
          <p:nvPr/>
        </p:nvSpPr>
        <p:spPr>
          <a:xfrm>
            <a:off x="20945707" y="0"/>
            <a:ext cx="3438293" cy="13716000"/>
          </a:xfrm>
          <a:prstGeom prst="rect">
            <a:avLst/>
          </a:prstGeom>
          <a:solidFill>
            <a:srgbClr val="A71500"/>
          </a:solidFill>
          <a:ln w="12700">
            <a:miter lim="400000"/>
          </a:ln>
        </p:spPr>
        <p:txBody>
          <a:bodyPr lIns="71436" tIns="71436" rIns="71436" bIns="71436" anchor="ctr"/>
          <a:lstStyle/>
          <a:p>
            <a:pPr>
              <a:defRPr sz="3000">
                <a:solidFill>
                  <a:srgbClr val="FFFFFF"/>
                </a:solidFill>
              </a:defRPr>
            </a:pPr>
            <a:endParaRPr/>
          </a:p>
        </p:txBody>
      </p:sp>
      <p:pic>
        <p:nvPicPr>
          <p:cNvPr id="464" name="Picture 6" descr="Picture 6"/>
          <p:cNvPicPr>
            <a:picLocks noChangeAspect="1"/>
          </p:cNvPicPr>
          <p:nvPr/>
        </p:nvPicPr>
        <p:blipFill>
          <a:blip r:embed="rId2"/>
          <a:stretch>
            <a:fillRect/>
          </a:stretch>
        </p:blipFill>
        <p:spPr>
          <a:xfrm>
            <a:off x="21255153" y="10414000"/>
            <a:ext cx="2819401" cy="2819400"/>
          </a:xfrm>
          <a:prstGeom prst="rect">
            <a:avLst/>
          </a:prstGeom>
          <a:ln w="12700">
            <a:miter lim="400000"/>
          </a:ln>
        </p:spPr>
      </p:pic>
      <p:pic>
        <p:nvPicPr>
          <p:cNvPr id="465" name="Picture 7" descr="Picture 7"/>
          <p:cNvPicPr>
            <a:picLocks noChangeAspect="1"/>
          </p:cNvPicPr>
          <p:nvPr/>
        </p:nvPicPr>
        <p:blipFill>
          <a:blip r:embed="rId3"/>
          <a:stretch>
            <a:fillRect/>
          </a:stretch>
        </p:blipFill>
        <p:spPr>
          <a:xfrm>
            <a:off x="-201592" y="0"/>
            <a:ext cx="2919453" cy="2623562"/>
          </a:xfrm>
          <a:prstGeom prst="rect">
            <a:avLst/>
          </a:prstGeom>
          <a:ln w="12700">
            <a:miter lim="400000"/>
          </a:ln>
        </p:spPr>
      </p:pic>
      <p:sp>
        <p:nvSpPr>
          <p:cNvPr id="472" name="At the beginning of each module, each participant will choose a friend who will be their companion for the duration of the module. They will meet during each session to encourage and support each other in their role and growth as an Ambassador. Groups of"/>
          <p:cNvSpPr txBox="1"/>
          <p:nvPr/>
        </p:nvSpPr>
        <p:spPr>
          <a:xfrm>
            <a:off x="2717861" y="3661144"/>
            <a:ext cx="15400337" cy="816255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108744" tIns="108744" rIns="108744" bIns="108744">
            <a:spAutoFit/>
          </a:bodyPr>
          <a:lstStyle>
            <a:lvl1pPr algn="l" defTabSz="1087636">
              <a:lnSpc>
                <a:spcPct val="110000"/>
              </a:lnSpc>
              <a:spcBef>
                <a:spcPts val="500"/>
              </a:spcBef>
              <a:defRPr sz="3400">
                <a:solidFill>
                  <a:srgbClr val="445469"/>
                </a:solidFill>
                <a:latin typeface="Miso"/>
                <a:ea typeface="Miso"/>
                <a:cs typeface="Miso"/>
                <a:sym typeface="Miso"/>
              </a:defRPr>
            </a:lvl1pPr>
          </a:lstStyle>
          <a:p>
            <a:r>
              <a:rPr lang="en-US" sz="4500" dirty="0"/>
              <a:t>ONE WORD: </a:t>
            </a:r>
            <a:r>
              <a:rPr lang="en-US" sz="4500" i="1" dirty="0"/>
              <a:t>Reconciliation</a:t>
            </a:r>
            <a:r>
              <a:rPr lang="en-US" sz="4500" dirty="0"/>
              <a:t>  which means “to bring into a changed relationship” or to “exchange” a bad relationship for a good one! </a:t>
            </a:r>
          </a:p>
          <a:p>
            <a:endParaRPr lang="en-US" sz="4500" dirty="0"/>
          </a:p>
          <a:p>
            <a:r>
              <a:rPr lang="en-US" sz="4500" dirty="0"/>
              <a:t>Its about bringing people into a right relationship with God and each other through the cross of Jesus! </a:t>
            </a:r>
          </a:p>
          <a:p>
            <a:endParaRPr lang="en-US" sz="4500" dirty="0"/>
          </a:p>
          <a:p>
            <a:r>
              <a:rPr lang="en-US" sz="4500" dirty="0"/>
              <a:t>It also about modeling the Christian life of forgiveness, kindness and radical love even toward our enemies! </a:t>
            </a:r>
          </a:p>
          <a:p>
            <a:endParaRPr lang="en-US" sz="4500" dirty="0"/>
          </a:p>
          <a:p>
            <a:r>
              <a:rPr lang="en-US" sz="4500" dirty="0"/>
              <a:t>“Don’t Look at Me, Look at Jesus” Myth</a:t>
            </a:r>
          </a:p>
        </p:txBody>
      </p:sp>
      <p:sp>
        <p:nvSpPr>
          <p:cNvPr id="2" name="Rectangle">
            <a:extLst>
              <a:ext uri="{FF2B5EF4-FFF2-40B4-BE49-F238E27FC236}">
                <a16:creationId xmlns:a16="http://schemas.microsoft.com/office/drawing/2014/main" id="{612B7661-8857-45C4-981A-08D0724C30B3}"/>
              </a:ext>
            </a:extLst>
          </p:cNvPr>
          <p:cNvSpPr/>
          <p:nvPr/>
        </p:nvSpPr>
        <p:spPr>
          <a:xfrm>
            <a:off x="9707563" y="2466084"/>
            <a:ext cx="1553039" cy="91438"/>
          </a:xfrm>
          <a:prstGeom prst="rect">
            <a:avLst/>
          </a:prstGeom>
          <a:solidFill>
            <a:srgbClr val="445469"/>
          </a:solidFill>
          <a:ln w="12700">
            <a:miter lim="400000"/>
          </a:ln>
        </p:spPr>
        <p:txBody>
          <a:bodyPr lIns="45719" rIns="45719" anchor="ctr"/>
          <a:lstStyle/>
          <a:p>
            <a:pPr defTabSz="1828433">
              <a:defRPr sz="3600">
                <a:solidFill>
                  <a:srgbClr val="9BBB5C"/>
                </a:solidFill>
                <a:latin typeface="+mn-lt"/>
                <a:ea typeface="+mn-ea"/>
                <a:cs typeface="+mn-cs"/>
                <a:sym typeface="Helvetica"/>
              </a:defRPr>
            </a:pPr>
            <a:endParaRPr/>
          </a:p>
        </p:txBody>
      </p:sp>
      <p:sp>
        <p:nvSpPr>
          <p:cNvPr id="3" name="Ambassadors Ministry">
            <a:extLst>
              <a:ext uri="{FF2B5EF4-FFF2-40B4-BE49-F238E27FC236}">
                <a16:creationId xmlns:a16="http://schemas.microsoft.com/office/drawing/2014/main" id="{1F9CB9BF-FEDD-46BF-9815-2C49142E2623}"/>
              </a:ext>
            </a:extLst>
          </p:cNvPr>
          <p:cNvSpPr txBox="1"/>
          <p:nvPr/>
        </p:nvSpPr>
        <p:spPr>
          <a:xfrm>
            <a:off x="9038723" y="1833451"/>
            <a:ext cx="2890714" cy="107436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108744" tIns="108744" rIns="108744" bIns="108744">
            <a:spAutoFit/>
          </a:bodyPr>
          <a:lstStyle>
            <a:lvl1pPr defTabSz="1087636">
              <a:lnSpc>
                <a:spcPct val="120000"/>
              </a:lnSpc>
              <a:spcBef>
                <a:spcPts val="700"/>
              </a:spcBef>
              <a:defRPr sz="3000">
                <a:solidFill>
                  <a:srgbClr val="445469"/>
                </a:solidFill>
                <a:latin typeface="Miso"/>
                <a:ea typeface="Miso"/>
                <a:cs typeface="Miso"/>
                <a:sym typeface="Miso"/>
              </a:defRPr>
            </a:lvl1pPr>
          </a:lstStyle>
          <a:p>
            <a:r>
              <a:t>Ambassadors Ministry</a:t>
            </a:r>
          </a:p>
        </p:txBody>
      </p:sp>
    </p:spTree>
  </p:cSld>
  <p:clrMapOvr>
    <a:masterClrMapping/>
  </p:clrMapOvr>
  <mc:AlternateContent xmlns:mc="http://schemas.openxmlformats.org/markup-compatibility/2006" xmlns:p14="http://schemas.microsoft.com/office/powerpoint/2010/main">
    <mc:Choice Requires="p14">
      <p:transition spd="slow" p14:dur="1200">
        <p14:switch dir="r"/>
      </p:transition>
    </mc:Choice>
    <mc:Fallback xmlns="" xmlns:m="http://schemas.openxmlformats.org/officeDocument/2006/math" xmlns:a14="http://schemas.microsoft.com/office/drawing/2010/main">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iterate>
                                    <p:tmAbs val="0"/>
                                  </p:iterate>
                                  <p:childTnLst>
                                    <p:set>
                                      <p:cBhvr>
                                        <p:cTn id="6" fill="hold"/>
                                        <p:tgtEl>
                                          <p:spTgt spid="472"/>
                                        </p:tgtEl>
                                        <p:attrNameLst>
                                          <p:attrName>style.visibility</p:attrName>
                                        </p:attrNameLst>
                                      </p:cBhvr>
                                      <p:to>
                                        <p:strVal val="visible"/>
                                      </p:to>
                                    </p:set>
                                    <p:anim calcmode="lin" valueType="num">
                                      <p:cBhvr>
                                        <p:cTn id="7" dur="500" fill="hold"/>
                                        <p:tgtEl>
                                          <p:spTgt spid="472"/>
                                        </p:tgtEl>
                                        <p:attrNameLst>
                                          <p:attrName>ppt_x</p:attrName>
                                        </p:attrNameLst>
                                      </p:cBhvr>
                                      <p:tavLst>
                                        <p:tav tm="0">
                                          <p:val>
                                            <p:strVal val="#ppt_x"/>
                                          </p:val>
                                        </p:tav>
                                        <p:tav tm="100000">
                                          <p:val>
                                            <p:strVal val="#ppt_x"/>
                                          </p:val>
                                        </p:tav>
                                      </p:tavLst>
                                    </p:anim>
                                    <p:anim calcmode="lin" valueType="num">
                                      <p:cBhvr>
                                        <p:cTn id="8" dur="500" fill="hold"/>
                                        <p:tgtEl>
                                          <p:spTgt spid="47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2" grpId="0" animBg="1" advAuto="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 name="Four Essential Elements"/>
          <p:cNvSpPr txBox="1"/>
          <p:nvPr/>
        </p:nvSpPr>
        <p:spPr>
          <a:xfrm>
            <a:off x="7511114" y="377419"/>
            <a:ext cx="5904820" cy="144655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lvl1pPr defTabSz="1828433">
              <a:defRPr sz="8800">
                <a:solidFill>
                  <a:srgbClr val="445469"/>
                </a:solidFill>
                <a:latin typeface="Miso"/>
                <a:ea typeface="Miso"/>
                <a:cs typeface="Miso"/>
                <a:sym typeface="Miso"/>
              </a:defRPr>
            </a:lvl1pPr>
          </a:lstStyle>
          <a:p>
            <a:r>
              <a:rPr lang="en-US" dirty="0"/>
              <a:t>Won One by One</a:t>
            </a:r>
            <a:endParaRPr dirty="0"/>
          </a:p>
        </p:txBody>
      </p:sp>
      <p:sp>
        <p:nvSpPr>
          <p:cNvPr id="463" name="Rectangle 5"/>
          <p:cNvSpPr/>
          <p:nvPr/>
        </p:nvSpPr>
        <p:spPr>
          <a:xfrm>
            <a:off x="20945707" y="0"/>
            <a:ext cx="3438293" cy="13716000"/>
          </a:xfrm>
          <a:prstGeom prst="rect">
            <a:avLst/>
          </a:prstGeom>
          <a:solidFill>
            <a:srgbClr val="A71500"/>
          </a:solidFill>
          <a:ln w="12700">
            <a:miter lim="400000"/>
          </a:ln>
        </p:spPr>
        <p:txBody>
          <a:bodyPr lIns="71436" tIns="71436" rIns="71436" bIns="71436" anchor="ctr"/>
          <a:lstStyle/>
          <a:p>
            <a:pPr>
              <a:defRPr sz="3000">
                <a:solidFill>
                  <a:srgbClr val="FFFFFF"/>
                </a:solidFill>
              </a:defRPr>
            </a:pPr>
            <a:endParaRPr/>
          </a:p>
        </p:txBody>
      </p:sp>
      <p:pic>
        <p:nvPicPr>
          <p:cNvPr id="464" name="Picture 6" descr="Picture 6"/>
          <p:cNvPicPr>
            <a:picLocks noChangeAspect="1"/>
          </p:cNvPicPr>
          <p:nvPr/>
        </p:nvPicPr>
        <p:blipFill>
          <a:blip r:embed="rId2"/>
          <a:stretch>
            <a:fillRect/>
          </a:stretch>
        </p:blipFill>
        <p:spPr>
          <a:xfrm>
            <a:off x="21255153" y="10414000"/>
            <a:ext cx="2819401" cy="2819400"/>
          </a:xfrm>
          <a:prstGeom prst="rect">
            <a:avLst/>
          </a:prstGeom>
          <a:ln w="12700">
            <a:miter lim="400000"/>
          </a:ln>
        </p:spPr>
      </p:pic>
      <p:pic>
        <p:nvPicPr>
          <p:cNvPr id="465" name="Picture 7" descr="Picture 7"/>
          <p:cNvPicPr>
            <a:picLocks noChangeAspect="1"/>
          </p:cNvPicPr>
          <p:nvPr/>
        </p:nvPicPr>
        <p:blipFill>
          <a:blip r:embed="rId3"/>
          <a:stretch>
            <a:fillRect/>
          </a:stretch>
        </p:blipFill>
        <p:spPr>
          <a:xfrm>
            <a:off x="-201592" y="0"/>
            <a:ext cx="2919453" cy="2623562"/>
          </a:xfrm>
          <a:prstGeom prst="rect">
            <a:avLst/>
          </a:prstGeom>
          <a:ln w="12700">
            <a:miter lim="400000"/>
          </a:ln>
        </p:spPr>
      </p:pic>
      <p:sp>
        <p:nvSpPr>
          <p:cNvPr id="472" name="At the beginning of each module, each participant will choose a friend who will be their companion for the duration of the module. They will meet during each session to encourage and support each other in their role and growth as an Ambassador. Groups of"/>
          <p:cNvSpPr txBox="1"/>
          <p:nvPr/>
        </p:nvSpPr>
        <p:spPr>
          <a:xfrm>
            <a:off x="1695682" y="3483155"/>
            <a:ext cx="17576799" cy="651082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108744" tIns="108744" rIns="108744" bIns="108744">
            <a:spAutoFit/>
          </a:bodyPr>
          <a:lstStyle>
            <a:lvl1pPr algn="l" defTabSz="1087636">
              <a:lnSpc>
                <a:spcPct val="110000"/>
              </a:lnSpc>
              <a:spcBef>
                <a:spcPts val="500"/>
              </a:spcBef>
              <a:defRPr sz="3400">
                <a:solidFill>
                  <a:srgbClr val="445469"/>
                </a:solidFill>
                <a:latin typeface="Miso"/>
                <a:ea typeface="Miso"/>
                <a:cs typeface="Miso"/>
                <a:sym typeface="Miso"/>
              </a:defRPr>
            </a:lvl1pPr>
          </a:lstStyle>
          <a:p>
            <a:r>
              <a:rPr lang="en-US" sz="4500" dirty="0"/>
              <a:t>SIN is our great enemy! It DIS connects us, DIS bands us, DIS cords us, DIS respects us, DIS figures us! #DISSED</a:t>
            </a:r>
          </a:p>
          <a:p>
            <a:endParaRPr lang="en-US" sz="4500" dirty="0"/>
          </a:p>
          <a:p>
            <a:r>
              <a:rPr lang="en-US" sz="4500" dirty="0"/>
              <a:t>But when Jesus dwells in us and when we model our lives after His, we work to bring others TOGETHER under the banner of Christ, regardless of gender, race, status, culture or politics (Mary Magdalene, Nicodemus, Saul/Paul). </a:t>
            </a:r>
          </a:p>
          <a:p>
            <a:endParaRPr lang="en-US" sz="4500" dirty="0"/>
          </a:p>
          <a:p>
            <a:endParaRPr lang="en-US" sz="4500" dirty="0"/>
          </a:p>
        </p:txBody>
      </p:sp>
      <p:sp>
        <p:nvSpPr>
          <p:cNvPr id="3" name="Rectangle">
            <a:extLst>
              <a:ext uri="{FF2B5EF4-FFF2-40B4-BE49-F238E27FC236}">
                <a16:creationId xmlns:a16="http://schemas.microsoft.com/office/drawing/2014/main" id="{186BE2B5-DEE2-4829-A53A-6BA485817F59}"/>
              </a:ext>
            </a:extLst>
          </p:cNvPr>
          <p:cNvSpPr/>
          <p:nvPr/>
        </p:nvSpPr>
        <p:spPr>
          <a:xfrm>
            <a:off x="9707563" y="2466084"/>
            <a:ext cx="1553039" cy="91438"/>
          </a:xfrm>
          <a:prstGeom prst="rect">
            <a:avLst/>
          </a:prstGeom>
          <a:solidFill>
            <a:srgbClr val="445469"/>
          </a:solidFill>
          <a:ln w="12700">
            <a:miter lim="400000"/>
          </a:ln>
        </p:spPr>
        <p:txBody>
          <a:bodyPr lIns="45719" rIns="45719" anchor="ctr"/>
          <a:lstStyle/>
          <a:p>
            <a:pPr defTabSz="1828433">
              <a:defRPr sz="3600">
                <a:solidFill>
                  <a:srgbClr val="9BBB5C"/>
                </a:solidFill>
                <a:latin typeface="+mn-lt"/>
                <a:ea typeface="+mn-ea"/>
                <a:cs typeface="+mn-cs"/>
                <a:sym typeface="Helvetica"/>
              </a:defRPr>
            </a:pPr>
            <a:endParaRPr/>
          </a:p>
        </p:txBody>
      </p:sp>
      <p:sp>
        <p:nvSpPr>
          <p:cNvPr id="4" name="Ambassadors Ministry">
            <a:extLst>
              <a:ext uri="{FF2B5EF4-FFF2-40B4-BE49-F238E27FC236}">
                <a16:creationId xmlns:a16="http://schemas.microsoft.com/office/drawing/2014/main" id="{45F28EB6-4F40-410B-8316-9B6DCCF5F5EC}"/>
              </a:ext>
            </a:extLst>
          </p:cNvPr>
          <p:cNvSpPr txBox="1"/>
          <p:nvPr/>
        </p:nvSpPr>
        <p:spPr>
          <a:xfrm>
            <a:off x="9038723" y="1833451"/>
            <a:ext cx="2890714" cy="107436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108744" tIns="108744" rIns="108744" bIns="108744">
            <a:spAutoFit/>
          </a:bodyPr>
          <a:lstStyle>
            <a:lvl1pPr defTabSz="1087636">
              <a:lnSpc>
                <a:spcPct val="120000"/>
              </a:lnSpc>
              <a:spcBef>
                <a:spcPts val="700"/>
              </a:spcBef>
              <a:defRPr sz="3000">
                <a:solidFill>
                  <a:srgbClr val="445469"/>
                </a:solidFill>
                <a:latin typeface="Miso"/>
                <a:ea typeface="Miso"/>
                <a:cs typeface="Miso"/>
                <a:sym typeface="Miso"/>
              </a:defRPr>
            </a:lvl1pPr>
          </a:lstStyle>
          <a:p>
            <a:r>
              <a:t>Ambassadors Ministry</a:t>
            </a:r>
          </a:p>
        </p:txBody>
      </p:sp>
    </p:spTree>
    <p:extLst>
      <p:ext uri="{BB962C8B-B14F-4D97-AF65-F5344CB8AC3E}">
        <p14:creationId xmlns:p14="http://schemas.microsoft.com/office/powerpoint/2010/main" val="2214554202"/>
      </p:ext>
    </p:extLst>
  </p:cSld>
  <p:clrMapOvr>
    <a:masterClrMapping/>
  </p:clrMapOvr>
  <mc:AlternateContent xmlns:mc="http://schemas.openxmlformats.org/markup-compatibility/2006" xmlns:p14="http://schemas.microsoft.com/office/powerpoint/2010/main">
    <mc:Choice Requires="p14">
      <p:transition spd="slow" p14:dur="1200">
        <p14:switch dir="r"/>
      </p:transition>
    </mc:Choice>
    <mc:Fallback xmlns="" xmlns:m="http://schemas.openxmlformats.org/officeDocument/2006/math" xmlns:a14="http://schemas.microsoft.com/office/drawing/2010/main">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iterate>
                                    <p:tmAbs val="0"/>
                                  </p:iterate>
                                  <p:childTnLst>
                                    <p:set>
                                      <p:cBhvr>
                                        <p:cTn id="6" fill="hold"/>
                                        <p:tgtEl>
                                          <p:spTgt spid="472"/>
                                        </p:tgtEl>
                                        <p:attrNameLst>
                                          <p:attrName>style.visibility</p:attrName>
                                        </p:attrNameLst>
                                      </p:cBhvr>
                                      <p:to>
                                        <p:strVal val="visible"/>
                                      </p:to>
                                    </p:set>
                                    <p:anim calcmode="lin" valueType="num">
                                      <p:cBhvr>
                                        <p:cTn id="7" dur="500" fill="hold"/>
                                        <p:tgtEl>
                                          <p:spTgt spid="472"/>
                                        </p:tgtEl>
                                        <p:attrNameLst>
                                          <p:attrName>ppt_x</p:attrName>
                                        </p:attrNameLst>
                                      </p:cBhvr>
                                      <p:tavLst>
                                        <p:tav tm="0">
                                          <p:val>
                                            <p:strVal val="#ppt_x"/>
                                          </p:val>
                                        </p:tav>
                                        <p:tav tm="100000">
                                          <p:val>
                                            <p:strVal val="#ppt_x"/>
                                          </p:val>
                                        </p:tav>
                                      </p:tavLst>
                                    </p:anim>
                                    <p:anim calcmode="lin" valueType="num">
                                      <p:cBhvr>
                                        <p:cTn id="8" dur="500" fill="hold"/>
                                        <p:tgtEl>
                                          <p:spTgt spid="47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2" grpId="0" animBg="1" advAuto="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 name="Four Essential Elements"/>
          <p:cNvSpPr txBox="1"/>
          <p:nvPr/>
        </p:nvSpPr>
        <p:spPr>
          <a:xfrm>
            <a:off x="3091126" y="690335"/>
            <a:ext cx="17192329" cy="144655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lvl1pPr defTabSz="1828433">
              <a:defRPr sz="8800">
                <a:solidFill>
                  <a:srgbClr val="445469"/>
                </a:solidFill>
                <a:latin typeface="Miso"/>
                <a:ea typeface="Miso"/>
                <a:cs typeface="Miso"/>
                <a:sym typeface="Miso"/>
              </a:defRPr>
            </a:lvl1pPr>
          </a:lstStyle>
          <a:p>
            <a:r>
              <a:rPr lang="en-US" dirty="0"/>
              <a:t>Agents of Reconciliation and Growing Disciples</a:t>
            </a:r>
            <a:endParaRPr dirty="0"/>
          </a:p>
        </p:txBody>
      </p:sp>
      <p:sp>
        <p:nvSpPr>
          <p:cNvPr id="463" name="Rectangle 5"/>
          <p:cNvSpPr/>
          <p:nvPr/>
        </p:nvSpPr>
        <p:spPr>
          <a:xfrm>
            <a:off x="20945707" y="0"/>
            <a:ext cx="3438293" cy="13716000"/>
          </a:xfrm>
          <a:prstGeom prst="rect">
            <a:avLst/>
          </a:prstGeom>
          <a:solidFill>
            <a:srgbClr val="A71500"/>
          </a:solidFill>
          <a:ln w="12700">
            <a:miter lim="400000"/>
          </a:ln>
        </p:spPr>
        <p:txBody>
          <a:bodyPr lIns="71436" tIns="71436" rIns="71436" bIns="71436" anchor="ctr"/>
          <a:lstStyle/>
          <a:p>
            <a:pPr>
              <a:defRPr sz="3000">
                <a:solidFill>
                  <a:srgbClr val="FFFFFF"/>
                </a:solidFill>
              </a:defRPr>
            </a:pPr>
            <a:endParaRPr/>
          </a:p>
        </p:txBody>
      </p:sp>
      <p:pic>
        <p:nvPicPr>
          <p:cNvPr id="464" name="Picture 6" descr="Picture 6"/>
          <p:cNvPicPr>
            <a:picLocks noChangeAspect="1"/>
          </p:cNvPicPr>
          <p:nvPr/>
        </p:nvPicPr>
        <p:blipFill>
          <a:blip r:embed="rId2"/>
          <a:stretch>
            <a:fillRect/>
          </a:stretch>
        </p:blipFill>
        <p:spPr>
          <a:xfrm>
            <a:off x="21255153" y="10414000"/>
            <a:ext cx="2819401" cy="2819400"/>
          </a:xfrm>
          <a:prstGeom prst="rect">
            <a:avLst/>
          </a:prstGeom>
          <a:ln w="12700">
            <a:miter lim="400000"/>
          </a:ln>
        </p:spPr>
      </p:pic>
      <p:pic>
        <p:nvPicPr>
          <p:cNvPr id="465" name="Picture 7" descr="Picture 7"/>
          <p:cNvPicPr>
            <a:picLocks noChangeAspect="1"/>
          </p:cNvPicPr>
          <p:nvPr/>
        </p:nvPicPr>
        <p:blipFill>
          <a:blip r:embed="rId3"/>
          <a:stretch>
            <a:fillRect/>
          </a:stretch>
        </p:blipFill>
        <p:spPr>
          <a:xfrm>
            <a:off x="-201592" y="0"/>
            <a:ext cx="2919453" cy="2623562"/>
          </a:xfrm>
          <a:prstGeom prst="rect">
            <a:avLst/>
          </a:prstGeom>
          <a:ln w="12700">
            <a:miter lim="400000"/>
          </a:ln>
        </p:spPr>
      </p:pic>
      <p:sp>
        <p:nvSpPr>
          <p:cNvPr id="472" name="At the beginning of each module, each participant will choose a friend who will be their companion for the duration of the module. They will meet during each session to encourage and support each other in their role and growth as an Ambassador. Groups of"/>
          <p:cNvSpPr txBox="1"/>
          <p:nvPr/>
        </p:nvSpPr>
        <p:spPr>
          <a:xfrm>
            <a:off x="2472202" y="4050927"/>
            <a:ext cx="17576799" cy="581319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108744" tIns="108744" rIns="108744" bIns="108744">
            <a:spAutoFit/>
          </a:bodyPr>
          <a:lstStyle>
            <a:lvl1pPr algn="l" defTabSz="1087636">
              <a:lnSpc>
                <a:spcPct val="110000"/>
              </a:lnSpc>
              <a:spcBef>
                <a:spcPts val="500"/>
              </a:spcBef>
              <a:defRPr sz="3400">
                <a:solidFill>
                  <a:srgbClr val="445469"/>
                </a:solidFill>
                <a:latin typeface="Miso"/>
                <a:ea typeface="Miso"/>
                <a:cs typeface="Miso"/>
                <a:sym typeface="Miso"/>
              </a:defRPr>
            </a:lvl1pPr>
          </a:lstStyle>
          <a:p>
            <a:r>
              <a:rPr lang="en-US" sz="4500" dirty="0"/>
              <a:t>Ambassadors (Agents of Reconciliation) are not to be passive but active!</a:t>
            </a:r>
          </a:p>
          <a:p>
            <a:endParaRPr lang="en-US" sz="4500" dirty="0"/>
          </a:p>
          <a:p>
            <a:r>
              <a:rPr lang="en-US" sz="4500" dirty="0"/>
              <a:t>“…We are therefore Christ’s ambassadors, as though God were making His appeal through us. We implore you on Christ’s behalf: Be reconciled to God” (2 Cor 5:19-20). #peacemakers</a:t>
            </a:r>
          </a:p>
          <a:p>
            <a:r>
              <a:rPr lang="en-US" sz="4500" dirty="0"/>
              <a:t> </a:t>
            </a:r>
          </a:p>
          <a:p>
            <a:r>
              <a:rPr lang="en-US" sz="4500" dirty="0"/>
              <a:t>Misdeeds or Missed Deeds which are worse? </a:t>
            </a:r>
          </a:p>
          <a:p>
            <a:endParaRPr lang="en-US" sz="4500" dirty="0"/>
          </a:p>
        </p:txBody>
      </p:sp>
      <p:sp>
        <p:nvSpPr>
          <p:cNvPr id="6" name="Rectangle">
            <a:extLst>
              <a:ext uri="{FF2B5EF4-FFF2-40B4-BE49-F238E27FC236}">
                <a16:creationId xmlns:a16="http://schemas.microsoft.com/office/drawing/2014/main" id="{3D29C480-7E5A-444F-A6E2-90B7186FC236}"/>
              </a:ext>
            </a:extLst>
          </p:cNvPr>
          <p:cNvSpPr/>
          <p:nvPr/>
        </p:nvSpPr>
        <p:spPr>
          <a:xfrm>
            <a:off x="9707563" y="2466084"/>
            <a:ext cx="1553039" cy="91438"/>
          </a:xfrm>
          <a:prstGeom prst="rect">
            <a:avLst/>
          </a:prstGeom>
          <a:solidFill>
            <a:srgbClr val="445469"/>
          </a:solidFill>
          <a:ln w="12700">
            <a:miter lim="400000"/>
          </a:ln>
        </p:spPr>
        <p:txBody>
          <a:bodyPr lIns="45719" rIns="45719" anchor="ctr"/>
          <a:lstStyle/>
          <a:p>
            <a:pPr defTabSz="1828433">
              <a:defRPr sz="3600">
                <a:solidFill>
                  <a:srgbClr val="9BBB5C"/>
                </a:solidFill>
                <a:latin typeface="+mn-lt"/>
                <a:ea typeface="+mn-ea"/>
                <a:cs typeface="+mn-cs"/>
                <a:sym typeface="Helvetica"/>
              </a:defRPr>
            </a:pPr>
            <a:endParaRPr/>
          </a:p>
        </p:txBody>
      </p:sp>
      <p:sp>
        <p:nvSpPr>
          <p:cNvPr id="7" name="Ambassadors Ministry">
            <a:extLst>
              <a:ext uri="{FF2B5EF4-FFF2-40B4-BE49-F238E27FC236}">
                <a16:creationId xmlns:a16="http://schemas.microsoft.com/office/drawing/2014/main" id="{378B4209-25E3-41A6-A6E0-02E862A39233}"/>
              </a:ext>
            </a:extLst>
          </p:cNvPr>
          <p:cNvSpPr txBox="1"/>
          <p:nvPr/>
        </p:nvSpPr>
        <p:spPr>
          <a:xfrm>
            <a:off x="9038723" y="1833451"/>
            <a:ext cx="2890714" cy="107436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108744" tIns="108744" rIns="108744" bIns="108744">
            <a:spAutoFit/>
          </a:bodyPr>
          <a:lstStyle>
            <a:lvl1pPr defTabSz="1087636">
              <a:lnSpc>
                <a:spcPct val="120000"/>
              </a:lnSpc>
              <a:spcBef>
                <a:spcPts val="700"/>
              </a:spcBef>
              <a:defRPr sz="3000">
                <a:solidFill>
                  <a:srgbClr val="445469"/>
                </a:solidFill>
                <a:latin typeface="Miso"/>
                <a:ea typeface="Miso"/>
                <a:cs typeface="Miso"/>
                <a:sym typeface="Miso"/>
              </a:defRPr>
            </a:lvl1pPr>
          </a:lstStyle>
          <a:p>
            <a:r>
              <a:t>Ambassadors Ministry</a:t>
            </a:r>
          </a:p>
        </p:txBody>
      </p:sp>
    </p:spTree>
    <p:extLst>
      <p:ext uri="{BB962C8B-B14F-4D97-AF65-F5344CB8AC3E}">
        <p14:creationId xmlns:p14="http://schemas.microsoft.com/office/powerpoint/2010/main" val="4116315349"/>
      </p:ext>
    </p:extLst>
  </p:cSld>
  <p:clrMapOvr>
    <a:masterClrMapping/>
  </p:clrMapOvr>
  <mc:AlternateContent xmlns:mc="http://schemas.openxmlformats.org/markup-compatibility/2006" xmlns:p14="http://schemas.microsoft.com/office/powerpoint/2010/main">
    <mc:Choice Requires="p14">
      <p:transition spd="slow" p14:dur="1200">
        <p14:switch dir="r"/>
      </p:transition>
    </mc:Choice>
    <mc:Fallback xmlns="" xmlns:m="http://schemas.openxmlformats.org/officeDocument/2006/math" xmlns:a14="http://schemas.microsoft.com/office/drawing/2010/main">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iterate>
                                    <p:tmAbs val="0"/>
                                  </p:iterate>
                                  <p:childTnLst>
                                    <p:set>
                                      <p:cBhvr>
                                        <p:cTn id="6" fill="hold"/>
                                        <p:tgtEl>
                                          <p:spTgt spid="472"/>
                                        </p:tgtEl>
                                        <p:attrNameLst>
                                          <p:attrName>style.visibility</p:attrName>
                                        </p:attrNameLst>
                                      </p:cBhvr>
                                      <p:to>
                                        <p:strVal val="visible"/>
                                      </p:to>
                                    </p:set>
                                    <p:anim calcmode="lin" valueType="num">
                                      <p:cBhvr>
                                        <p:cTn id="7" dur="500" fill="hold"/>
                                        <p:tgtEl>
                                          <p:spTgt spid="472"/>
                                        </p:tgtEl>
                                        <p:attrNameLst>
                                          <p:attrName>ppt_x</p:attrName>
                                        </p:attrNameLst>
                                      </p:cBhvr>
                                      <p:tavLst>
                                        <p:tav tm="0">
                                          <p:val>
                                            <p:strVal val="#ppt_x"/>
                                          </p:val>
                                        </p:tav>
                                        <p:tav tm="100000">
                                          <p:val>
                                            <p:strVal val="#ppt_x"/>
                                          </p:val>
                                        </p:tav>
                                      </p:tavLst>
                                    </p:anim>
                                    <p:anim calcmode="lin" valueType="num">
                                      <p:cBhvr>
                                        <p:cTn id="8" dur="500" fill="hold"/>
                                        <p:tgtEl>
                                          <p:spTgt spid="47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2" grpId="0" animBg="1" advAuto="0"/>
    </p:bldLst>
  </p:timing>
</p:sld>
</file>

<file path=ppt/theme/theme1.xml><?xml version="1.0" encoding="utf-8"?>
<a:theme xmlns:a="http://schemas.openxmlformats.org/drawingml/2006/main" name="White">
  <a:themeElements>
    <a:clrScheme name="White">
      <a:dk1>
        <a:srgbClr val="000000"/>
      </a:dk1>
      <a:lt1>
        <a:srgbClr val="FFFFFF"/>
      </a:lt1>
      <a:dk2>
        <a:srgbClr val="A7A7A7"/>
      </a:dk2>
      <a:lt2>
        <a:srgbClr val="535353"/>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a:ea typeface="Helvetica Neue"/>
        <a:cs typeface="Helvetica Neue"/>
      </a:majorFont>
      <a:minorFont>
        <a:latin typeface="Helvetica"/>
        <a:ea typeface="Helvetica"/>
        <a:cs typeface="Helvetica"/>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71436" tIns="71436" rIns="71436" bIns="71436" numCol="1" spcCol="38100" rtlCol="0" anchor="ctr">
        <a:spAutoFit/>
      </a:bodyPr>
      <a:lstStyle>
        <a:defPPr marL="0" marR="0" indent="0" algn="ctr" defTabSz="82153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71436" tIns="71436" rIns="71436" bIns="71436" numCol="1" spcCol="38100" rtlCol="0" anchor="ctr">
        <a:spAutoFit/>
      </a:bodyPr>
      <a:lstStyle>
        <a:defPPr marL="0" marR="0" indent="0" algn="ctr" defTabSz="82153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A7A7A7"/>
      </a:dk2>
      <a:lt2>
        <a:srgbClr val="535353"/>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a:ea typeface="Helvetica Neue"/>
        <a:cs typeface="Helvetica Neue"/>
      </a:majorFont>
      <a:minorFont>
        <a:latin typeface="Helvetica"/>
        <a:ea typeface="Helvetica"/>
        <a:cs typeface="Helvetica"/>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71436" tIns="71436" rIns="71436" bIns="71436" numCol="1" spcCol="38100" rtlCol="0" anchor="ctr">
        <a:spAutoFit/>
      </a:bodyPr>
      <a:lstStyle>
        <a:defPPr marL="0" marR="0" indent="0" algn="ctr" defTabSz="82153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71436" tIns="71436" rIns="71436" bIns="71436" numCol="1" spcCol="38100" rtlCol="0" anchor="ctr">
        <a:spAutoFit/>
      </a:bodyPr>
      <a:lstStyle>
        <a:defPPr marL="0" marR="0" indent="0" algn="ctr" defTabSz="82153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4AFAEC837CB4F641BB3A5C758ACA25DA" ma:contentTypeVersion="13" ma:contentTypeDescription="Create a new document." ma:contentTypeScope="" ma:versionID="474ac10595a24fb6e208fa01fb5ed055">
  <xsd:schema xmlns:xsd="http://www.w3.org/2001/XMLSchema" xmlns:xs="http://www.w3.org/2001/XMLSchema" xmlns:p="http://schemas.microsoft.com/office/2006/metadata/properties" xmlns:ns3="4fa6aa7b-849a-4ce8-89a6-4c6f5e8479e2" xmlns:ns4="ff901ea6-91f2-4c1b-b153-3d86f659d612" targetNamespace="http://schemas.microsoft.com/office/2006/metadata/properties" ma:root="true" ma:fieldsID="62484dcc2fd44a28a97c479939305585" ns3:_="" ns4:_="">
    <xsd:import namespace="4fa6aa7b-849a-4ce8-89a6-4c6f5e8479e2"/>
    <xsd:import namespace="ff901ea6-91f2-4c1b-b153-3d86f659d612"/>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GenerationTime" minOccurs="0"/>
                <xsd:element ref="ns3:MediaServiceEventHashCode" minOccurs="0"/>
                <xsd:element ref="ns3:MediaServiceDateTaken" minOccurs="0"/>
                <xsd:element ref="ns3:MediaServiceOCR" minOccurs="0"/>
                <xsd:element ref="ns3:MediaServiceLocation"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fa6aa7b-849a-4ce8-89a6-4c6f5e8479e2"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f901ea6-91f2-4c1b-b153-3d86f659d612"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SharingHintHash" ma:index="20"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9CCC378-07F9-4D46-A2E5-92AAEC5BE82D}">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D48FDCCC-7042-4A67-9581-AFEBDA392BB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fa6aa7b-849a-4ce8-89a6-4c6f5e8479e2"/>
    <ds:schemaRef ds:uri="ff901ea6-91f2-4c1b-b153-3d86f659d61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665A2E4-EB83-469E-A75B-AA7C58E0B2C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4721</TotalTime>
  <Words>1335</Words>
  <Application>Microsoft Office PowerPoint</Application>
  <PresentationFormat>Custom</PresentationFormat>
  <Paragraphs>179</Paragraphs>
  <Slides>18</Slides>
  <Notes>0</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18</vt:i4>
      </vt:variant>
    </vt:vector>
  </HeadingPairs>
  <TitlesOfParts>
    <vt:vector size="32" baseType="lpstr">
      <vt:lpstr>Arial</vt:lpstr>
      <vt:lpstr>Calibri</vt:lpstr>
      <vt:lpstr>Gill Sans</vt:lpstr>
      <vt:lpstr>Helvetica</vt:lpstr>
      <vt:lpstr>Helvetica Light</vt:lpstr>
      <vt:lpstr>Helvetica Neue</vt:lpstr>
      <vt:lpstr>Helvetica Neue Light</vt:lpstr>
      <vt:lpstr>Helvetica Neue Medium</vt:lpstr>
      <vt:lpstr>Helvetica Neue Thin</vt:lpstr>
      <vt:lpstr>Lato Bold</vt:lpstr>
      <vt:lpstr>Miso</vt:lpstr>
      <vt:lpstr>Miso Light</vt:lpstr>
      <vt:lpstr>Times</vt:lpstr>
      <vt:lpstr>White</vt:lpstr>
      <vt:lpstr>PowerPoint Presentation</vt:lpstr>
      <vt:lpstr>Module 6 – Nurturing Godly Relationships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Manderson, Maria</dc:creator>
  <cp:lastModifiedBy>Manderson, Maria</cp:lastModifiedBy>
  <cp:revision>40</cp:revision>
  <cp:lastPrinted>2020-07-08T22:08:25Z</cp:lastPrinted>
  <dcterms:modified xsi:type="dcterms:W3CDTF">2020-08-19T15:48:55Z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0x0101004AFAEC837CB4F641BB3A5C758ACA25DA</vt:lpwstr>
  </property>
</Properties>
</file>